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sldIdLst>
    <p:sldId id="257" r:id="rId2"/>
    <p:sldId id="262" r:id="rId3"/>
    <p:sldId id="263" r:id="rId4"/>
    <p:sldId id="264"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1026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CFB1F0-5914-4C58-9884-1B83B5DBBD4B}" v="89" dt="2024-06-09T06:45:25.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THAN CHANDRASEKAR" userId="5180f927efe83da1" providerId="LiveId" clId="{BFCFB1F0-5914-4C58-9884-1B83B5DBBD4B}"/>
    <pc:docChg chg="undo redo custSel addSld delSld modSld">
      <pc:chgData name="RAMANATHAN CHANDRASEKAR" userId="5180f927efe83da1" providerId="LiveId" clId="{BFCFB1F0-5914-4C58-9884-1B83B5DBBD4B}" dt="2024-06-09T06:45:25.885" v="1032"/>
      <pc:docMkLst>
        <pc:docMk/>
      </pc:docMkLst>
      <pc:sldChg chg="modSp modTransition modAnim">
        <pc:chgData name="RAMANATHAN CHANDRASEKAR" userId="5180f927efe83da1" providerId="LiveId" clId="{BFCFB1F0-5914-4C58-9884-1B83B5DBBD4B}" dt="2024-06-09T06:45:25.885" v="1032"/>
        <pc:sldMkLst>
          <pc:docMk/>
          <pc:sldMk cId="3098051697" sldId="257"/>
        </pc:sldMkLst>
        <pc:spChg chg="mod">
          <ac:chgData name="RAMANATHAN CHANDRASEKAR" userId="5180f927efe83da1" providerId="LiveId" clId="{BFCFB1F0-5914-4C58-9884-1B83B5DBBD4B}" dt="2024-06-09T05:52:54.691" v="52" actId="255"/>
          <ac:spMkLst>
            <pc:docMk/>
            <pc:sldMk cId="3098051697" sldId="257"/>
            <ac:spMk id="3" creationId="{F5AF092F-1E38-D239-4BAC-B967EFD3CEBC}"/>
          </ac:spMkLst>
        </pc:spChg>
      </pc:sldChg>
      <pc:sldChg chg="new del">
        <pc:chgData name="RAMANATHAN CHANDRASEKAR" userId="5180f927efe83da1" providerId="LiveId" clId="{BFCFB1F0-5914-4C58-9884-1B83B5DBBD4B}" dt="2024-06-09T05:49:54.302" v="22" actId="47"/>
        <pc:sldMkLst>
          <pc:docMk/>
          <pc:sldMk cId="3555992304" sldId="258"/>
        </pc:sldMkLst>
      </pc:sldChg>
      <pc:sldChg chg="new add del">
        <pc:chgData name="RAMANATHAN CHANDRASEKAR" userId="5180f927efe83da1" providerId="LiveId" clId="{BFCFB1F0-5914-4C58-9884-1B83B5DBBD4B}" dt="2024-06-09T05:49:55.009" v="23" actId="47"/>
        <pc:sldMkLst>
          <pc:docMk/>
          <pc:sldMk cId="4086942098" sldId="259"/>
        </pc:sldMkLst>
      </pc:sldChg>
      <pc:sldChg chg="new del">
        <pc:chgData name="RAMANATHAN CHANDRASEKAR" userId="5180f927efe83da1" providerId="LiveId" clId="{BFCFB1F0-5914-4C58-9884-1B83B5DBBD4B}" dt="2024-06-09T05:49:55.515" v="24" actId="47"/>
        <pc:sldMkLst>
          <pc:docMk/>
          <pc:sldMk cId="2802388441" sldId="260"/>
        </pc:sldMkLst>
      </pc:sldChg>
      <pc:sldChg chg="new del">
        <pc:chgData name="RAMANATHAN CHANDRASEKAR" userId="5180f927efe83da1" providerId="LiveId" clId="{BFCFB1F0-5914-4C58-9884-1B83B5DBBD4B}" dt="2024-06-09T05:49:56.039" v="25" actId="47"/>
        <pc:sldMkLst>
          <pc:docMk/>
          <pc:sldMk cId="2440991567" sldId="261"/>
        </pc:sldMkLst>
      </pc:sldChg>
      <pc:sldChg chg="delSp modSp new mod">
        <pc:chgData name="RAMANATHAN CHANDRASEKAR" userId="5180f927efe83da1" providerId="LiveId" clId="{BFCFB1F0-5914-4C58-9884-1B83B5DBBD4B}" dt="2024-06-09T05:56:20.506" v="74" actId="20577"/>
        <pc:sldMkLst>
          <pc:docMk/>
          <pc:sldMk cId="3277509976" sldId="262"/>
        </pc:sldMkLst>
        <pc:spChg chg="del">
          <ac:chgData name="RAMANATHAN CHANDRASEKAR" userId="5180f927efe83da1" providerId="LiveId" clId="{BFCFB1F0-5914-4C58-9884-1B83B5DBBD4B}" dt="2024-06-09T05:48:34.188" v="5" actId="478"/>
          <ac:spMkLst>
            <pc:docMk/>
            <pc:sldMk cId="3277509976" sldId="262"/>
            <ac:spMk id="2" creationId="{88BE6440-8BC2-64AF-AE24-90DBA148BC4C}"/>
          </ac:spMkLst>
        </pc:spChg>
        <pc:spChg chg="mod">
          <ac:chgData name="RAMANATHAN CHANDRASEKAR" userId="5180f927efe83da1" providerId="LiveId" clId="{BFCFB1F0-5914-4C58-9884-1B83B5DBBD4B}" dt="2024-06-09T05:56:20.506" v="74" actId="20577"/>
          <ac:spMkLst>
            <pc:docMk/>
            <pc:sldMk cId="3277509976" sldId="262"/>
            <ac:spMk id="3" creationId="{04505D23-E60A-21C4-A734-BF1B028C35B3}"/>
          </ac:spMkLst>
        </pc:spChg>
      </pc:sldChg>
      <pc:sldChg chg="new del">
        <pc:chgData name="RAMANATHAN CHANDRASEKAR" userId="5180f927efe83da1" providerId="LiveId" clId="{BFCFB1F0-5914-4C58-9884-1B83B5DBBD4B}" dt="2024-06-09T05:52:03.638" v="46" actId="47"/>
        <pc:sldMkLst>
          <pc:docMk/>
          <pc:sldMk cId="1381448710" sldId="263"/>
        </pc:sldMkLst>
      </pc:sldChg>
      <pc:sldChg chg="addSp delSp modSp add mod setBg">
        <pc:chgData name="RAMANATHAN CHANDRASEKAR" userId="5180f927efe83da1" providerId="LiveId" clId="{BFCFB1F0-5914-4C58-9884-1B83B5DBBD4B}" dt="2024-06-09T06:11:56.935" v="645" actId="255"/>
        <pc:sldMkLst>
          <pc:docMk/>
          <pc:sldMk cId="1743802794" sldId="263"/>
        </pc:sldMkLst>
        <pc:spChg chg="mod">
          <ac:chgData name="RAMANATHAN CHANDRASEKAR" userId="5180f927efe83da1" providerId="LiveId" clId="{BFCFB1F0-5914-4C58-9884-1B83B5DBBD4B}" dt="2024-06-09T06:11:56.935" v="645" actId="255"/>
          <ac:spMkLst>
            <pc:docMk/>
            <pc:sldMk cId="1743802794" sldId="263"/>
            <ac:spMk id="3" creationId="{04505D23-E60A-21C4-A734-BF1B028C35B3}"/>
          </ac:spMkLst>
        </pc:spChg>
        <pc:spChg chg="add del">
          <ac:chgData name="RAMANATHAN CHANDRASEKAR" userId="5180f927efe83da1" providerId="LiveId" clId="{BFCFB1F0-5914-4C58-9884-1B83B5DBBD4B}" dt="2024-06-09T05:56:35.358" v="76" actId="22"/>
          <ac:spMkLst>
            <pc:docMk/>
            <pc:sldMk cId="1743802794" sldId="263"/>
            <ac:spMk id="4" creationId="{CD5C79FC-AE4D-D462-4ECE-5767668E50C7}"/>
          </ac:spMkLst>
        </pc:spChg>
        <pc:spChg chg="add del">
          <ac:chgData name="RAMANATHAN CHANDRASEKAR" userId="5180f927efe83da1" providerId="LiveId" clId="{BFCFB1F0-5914-4C58-9884-1B83B5DBBD4B}" dt="2024-06-09T05:56:40.940" v="78" actId="22"/>
          <ac:spMkLst>
            <pc:docMk/>
            <pc:sldMk cId="1743802794" sldId="263"/>
            <ac:spMk id="6" creationId="{40591030-A25E-77F8-4A06-7A29CA8C8828}"/>
          </ac:spMkLst>
        </pc:spChg>
      </pc:sldChg>
      <pc:sldChg chg="modSp add mod setBg">
        <pc:chgData name="RAMANATHAN CHANDRASEKAR" userId="5180f927efe83da1" providerId="LiveId" clId="{BFCFB1F0-5914-4C58-9884-1B83B5DBBD4B}" dt="2024-06-09T06:44:54.712" v="1030" actId="27636"/>
        <pc:sldMkLst>
          <pc:docMk/>
          <pc:sldMk cId="78523625" sldId="264"/>
        </pc:sldMkLst>
        <pc:spChg chg="mod">
          <ac:chgData name="RAMANATHAN CHANDRASEKAR" userId="5180f927efe83da1" providerId="LiveId" clId="{BFCFB1F0-5914-4C58-9884-1B83B5DBBD4B}" dt="2024-06-09T06:44:54.712" v="1030" actId="27636"/>
          <ac:spMkLst>
            <pc:docMk/>
            <pc:sldMk cId="78523625" sldId="264"/>
            <ac:spMk id="3" creationId="{04505D23-E60A-21C4-A734-BF1B028C35B3}"/>
          </ac:spMkLst>
        </pc:spChg>
      </pc:sldChg>
      <pc:sldChg chg="addSp modSp add mod setBg">
        <pc:chgData name="RAMANATHAN CHANDRASEKAR" userId="5180f927efe83da1" providerId="LiveId" clId="{BFCFB1F0-5914-4C58-9884-1B83B5DBBD4B}" dt="2024-06-09T06:19:17.176" v="702" actId="20577"/>
        <pc:sldMkLst>
          <pc:docMk/>
          <pc:sldMk cId="3811985372" sldId="265"/>
        </pc:sldMkLst>
        <pc:spChg chg="mod">
          <ac:chgData name="RAMANATHAN CHANDRASEKAR" userId="5180f927efe83da1" providerId="LiveId" clId="{BFCFB1F0-5914-4C58-9884-1B83B5DBBD4B}" dt="2024-06-09T06:19:17.176" v="702" actId="20577"/>
          <ac:spMkLst>
            <pc:docMk/>
            <pc:sldMk cId="3811985372" sldId="265"/>
            <ac:spMk id="3" creationId="{04505D23-E60A-21C4-A734-BF1B028C35B3}"/>
          </ac:spMkLst>
        </pc:spChg>
        <pc:picChg chg="add mod">
          <ac:chgData name="RAMANATHAN CHANDRASEKAR" userId="5180f927efe83da1" providerId="LiveId" clId="{BFCFB1F0-5914-4C58-9884-1B83B5DBBD4B}" dt="2024-06-09T06:15:45.326" v="681" actId="1076"/>
          <ac:picMkLst>
            <pc:docMk/>
            <pc:sldMk cId="3811985372" sldId="265"/>
            <ac:picMk id="2" creationId="{3FC386F5-29A2-516A-92BF-C8E22AC502ED}"/>
          </ac:picMkLst>
        </pc:picChg>
      </pc:sldChg>
      <pc:sldChg chg="addSp delSp modSp add mod">
        <pc:chgData name="RAMANATHAN CHANDRASEKAR" userId="5180f927efe83da1" providerId="LiveId" clId="{BFCFB1F0-5914-4C58-9884-1B83B5DBBD4B}" dt="2024-06-09T06:18:36.519" v="690" actId="122"/>
        <pc:sldMkLst>
          <pc:docMk/>
          <pc:sldMk cId="792776452" sldId="266"/>
        </pc:sldMkLst>
        <pc:spChg chg="mod">
          <ac:chgData name="RAMANATHAN CHANDRASEKAR" userId="5180f927efe83da1" providerId="LiveId" clId="{BFCFB1F0-5914-4C58-9884-1B83B5DBBD4B}" dt="2024-06-09T06:18:36.519" v="690" actId="122"/>
          <ac:spMkLst>
            <pc:docMk/>
            <pc:sldMk cId="792776452" sldId="266"/>
            <ac:spMk id="3" creationId="{04505D23-E60A-21C4-A734-BF1B028C35B3}"/>
          </ac:spMkLst>
        </pc:spChg>
        <pc:picChg chg="del">
          <ac:chgData name="RAMANATHAN CHANDRASEKAR" userId="5180f927efe83da1" providerId="LiveId" clId="{BFCFB1F0-5914-4C58-9884-1B83B5DBBD4B}" dt="2024-06-09T06:17:36.343" v="683" actId="478"/>
          <ac:picMkLst>
            <pc:docMk/>
            <pc:sldMk cId="792776452" sldId="266"/>
            <ac:picMk id="2" creationId="{3FC386F5-29A2-516A-92BF-C8E22AC502ED}"/>
          </ac:picMkLst>
        </pc:picChg>
        <pc:picChg chg="add mod">
          <ac:chgData name="RAMANATHAN CHANDRASEKAR" userId="5180f927efe83da1" providerId="LiveId" clId="{BFCFB1F0-5914-4C58-9884-1B83B5DBBD4B}" dt="2024-06-09T06:18:23.033" v="688" actId="14100"/>
          <ac:picMkLst>
            <pc:docMk/>
            <pc:sldMk cId="792776452" sldId="266"/>
            <ac:picMk id="4" creationId="{DCCD4C0D-BEFE-CB3B-062E-C9557E00ED77}"/>
          </ac:picMkLst>
        </pc:picChg>
      </pc:sldChg>
      <pc:sldChg chg="addSp delSp modSp add mod">
        <pc:chgData name="RAMANATHAN CHANDRASEKAR" userId="5180f927efe83da1" providerId="LiveId" clId="{BFCFB1F0-5914-4C58-9884-1B83B5DBBD4B}" dt="2024-06-09T06:20:27.745" v="716"/>
        <pc:sldMkLst>
          <pc:docMk/>
          <pc:sldMk cId="2843958400" sldId="267"/>
        </pc:sldMkLst>
        <pc:spChg chg="mod">
          <ac:chgData name="RAMANATHAN CHANDRASEKAR" userId="5180f927efe83da1" providerId="LiveId" clId="{BFCFB1F0-5914-4C58-9884-1B83B5DBBD4B}" dt="2024-06-09T06:19:57.873" v="706" actId="20577"/>
          <ac:spMkLst>
            <pc:docMk/>
            <pc:sldMk cId="2843958400" sldId="267"/>
            <ac:spMk id="3" creationId="{04505D23-E60A-21C4-A734-BF1B028C35B3}"/>
          </ac:spMkLst>
        </pc:spChg>
        <pc:picChg chg="add mod">
          <ac:chgData name="RAMANATHAN CHANDRASEKAR" userId="5180f927efe83da1" providerId="LiveId" clId="{BFCFB1F0-5914-4C58-9884-1B83B5DBBD4B}" dt="2024-06-09T06:20:19.982" v="714" actId="1076"/>
          <ac:picMkLst>
            <pc:docMk/>
            <pc:sldMk cId="2843958400" sldId="267"/>
            <ac:picMk id="2" creationId="{FB264E1C-CA24-62C9-2773-3521A58BB970}"/>
          </ac:picMkLst>
        </pc:picChg>
        <pc:picChg chg="del">
          <ac:chgData name="RAMANATHAN CHANDRASEKAR" userId="5180f927efe83da1" providerId="LiveId" clId="{BFCFB1F0-5914-4C58-9884-1B83B5DBBD4B}" dt="2024-06-09T06:19:27.816" v="704" actId="478"/>
          <ac:picMkLst>
            <pc:docMk/>
            <pc:sldMk cId="2843958400" sldId="267"/>
            <ac:picMk id="4" creationId="{DCCD4C0D-BEFE-CB3B-062E-C9557E00ED77}"/>
          </ac:picMkLst>
        </pc:picChg>
        <pc:picChg chg="add mod">
          <ac:chgData name="RAMANATHAN CHANDRASEKAR" userId="5180f927efe83da1" providerId="LiveId" clId="{BFCFB1F0-5914-4C58-9884-1B83B5DBBD4B}" dt="2024-06-09T06:20:27.745" v="716"/>
          <ac:picMkLst>
            <pc:docMk/>
            <pc:sldMk cId="2843958400" sldId="267"/>
            <ac:picMk id="5" creationId="{CE29ED25-EC56-0FBF-E0CA-2EBED08014A9}"/>
          </ac:picMkLst>
        </pc:picChg>
      </pc:sldChg>
      <pc:sldChg chg="addSp delSp modSp add mod">
        <pc:chgData name="RAMANATHAN CHANDRASEKAR" userId="5180f927efe83da1" providerId="LiveId" clId="{BFCFB1F0-5914-4C58-9884-1B83B5DBBD4B}" dt="2024-06-09T06:21:23.371" v="727" actId="1076"/>
        <pc:sldMkLst>
          <pc:docMk/>
          <pc:sldMk cId="454467359" sldId="268"/>
        </pc:sldMkLst>
        <pc:spChg chg="mod">
          <ac:chgData name="RAMANATHAN CHANDRASEKAR" userId="5180f927efe83da1" providerId="LiveId" clId="{BFCFB1F0-5914-4C58-9884-1B83B5DBBD4B}" dt="2024-06-09T06:20:56.354" v="720" actId="20577"/>
          <ac:spMkLst>
            <pc:docMk/>
            <pc:sldMk cId="454467359" sldId="268"/>
            <ac:spMk id="3" creationId="{04505D23-E60A-21C4-A734-BF1B028C35B3}"/>
          </ac:spMkLst>
        </pc:spChg>
        <pc:picChg chg="del">
          <ac:chgData name="RAMANATHAN CHANDRASEKAR" userId="5180f927efe83da1" providerId="LiveId" clId="{BFCFB1F0-5914-4C58-9884-1B83B5DBBD4B}" dt="2024-06-09T06:20:35.609" v="718" actId="478"/>
          <ac:picMkLst>
            <pc:docMk/>
            <pc:sldMk cId="454467359" sldId="268"/>
            <ac:picMk id="2" creationId="{FB264E1C-CA24-62C9-2773-3521A58BB970}"/>
          </ac:picMkLst>
        </pc:picChg>
        <pc:picChg chg="add mod">
          <ac:chgData name="RAMANATHAN CHANDRASEKAR" userId="5180f927efe83da1" providerId="LiveId" clId="{BFCFB1F0-5914-4C58-9884-1B83B5DBBD4B}" dt="2024-06-09T06:21:23.371" v="727" actId="1076"/>
          <ac:picMkLst>
            <pc:docMk/>
            <pc:sldMk cId="454467359" sldId="268"/>
            <ac:picMk id="4" creationId="{56659DA3-C10E-BFD4-77E1-0C62A9BA89F2}"/>
          </ac:picMkLst>
        </pc:picChg>
      </pc:sldChg>
      <pc:sldChg chg="delSp modSp add mod">
        <pc:chgData name="RAMANATHAN CHANDRASEKAR" userId="5180f927efe83da1" providerId="LiveId" clId="{BFCFB1F0-5914-4C58-9884-1B83B5DBBD4B}" dt="2024-06-09T06:27:04.206" v="757" actId="255"/>
        <pc:sldMkLst>
          <pc:docMk/>
          <pc:sldMk cId="3588816566" sldId="269"/>
        </pc:sldMkLst>
        <pc:spChg chg="mod">
          <ac:chgData name="RAMANATHAN CHANDRASEKAR" userId="5180f927efe83da1" providerId="LiveId" clId="{BFCFB1F0-5914-4C58-9884-1B83B5DBBD4B}" dt="2024-06-09T06:27:04.206" v="757" actId="255"/>
          <ac:spMkLst>
            <pc:docMk/>
            <pc:sldMk cId="3588816566" sldId="269"/>
            <ac:spMk id="3" creationId="{04505D23-E60A-21C4-A734-BF1B028C35B3}"/>
          </ac:spMkLst>
        </pc:spChg>
        <pc:picChg chg="del">
          <ac:chgData name="RAMANATHAN CHANDRASEKAR" userId="5180f927efe83da1" providerId="LiveId" clId="{BFCFB1F0-5914-4C58-9884-1B83B5DBBD4B}" dt="2024-06-09T06:21:42.917" v="729" actId="478"/>
          <ac:picMkLst>
            <pc:docMk/>
            <pc:sldMk cId="3588816566" sldId="269"/>
            <ac:picMk id="4" creationId="{56659DA3-C10E-BFD4-77E1-0C62A9BA89F2}"/>
          </ac:picMkLst>
        </pc:picChg>
      </pc:sldChg>
      <pc:sldChg chg="modSp add mod modTransition">
        <pc:chgData name="RAMANATHAN CHANDRASEKAR" userId="5180f927efe83da1" providerId="LiveId" clId="{BFCFB1F0-5914-4C58-9884-1B83B5DBBD4B}" dt="2024-06-09T06:45:12.353" v="1031"/>
        <pc:sldMkLst>
          <pc:docMk/>
          <pc:sldMk cId="594974836" sldId="270"/>
        </pc:sldMkLst>
        <pc:spChg chg="mod">
          <ac:chgData name="RAMANATHAN CHANDRASEKAR" userId="5180f927efe83da1" providerId="LiveId" clId="{BFCFB1F0-5914-4C58-9884-1B83B5DBBD4B}" dt="2024-06-09T06:38:53.741" v="977" actId="255"/>
          <ac:spMkLst>
            <pc:docMk/>
            <pc:sldMk cId="594974836" sldId="270"/>
            <ac:spMk id="3" creationId="{04505D23-E60A-21C4-A734-BF1B028C35B3}"/>
          </ac:spMkLst>
        </pc:spChg>
      </pc:sldChg>
      <pc:sldChg chg="new del">
        <pc:chgData name="RAMANATHAN CHANDRASEKAR" userId="5180f927efe83da1" providerId="LiveId" clId="{BFCFB1F0-5914-4C58-9884-1B83B5DBBD4B}" dt="2024-06-09T06:34:02.729" v="911" actId="47"/>
        <pc:sldMkLst>
          <pc:docMk/>
          <pc:sldMk cId="1406271351" sldId="271"/>
        </pc:sldMkLst>
      </pc:sldChg>
      <pc:sldChg chg="addSp delSp modSp add del mod">
        <pc:chgData name="RAMANATHAN CHANDRASEKAR" userId="5180f927efe83da1" providerId="LiveId" clId="{BFCFB1F0-5914-4C58-9884-1B83B5DBBD4B}" dt="2024-06-09T06:37:25.143" v="955" actId="47"/>
        <pc:sldMkLst>
          <pc:docMk/>
          <pc:sldMk cId="4167019885" sldId="271"/>
        </pc:sldMkLst>
        <pc:spChg chg="mod">
          <ac:chgData name="RAMANATHAN CHANDRASEKAR" userId="5180f927efe83da1" providerId="LiveId" clId="{BFCFB1F0-5914-4C58-9884-1B83B5DBBD4B}" dt="2024-06-09T06:36:51.494" v="952" actId="404"/>
          <ac:spMkLst>
            <pc:docMk/>
            <pc:sldMk cId="4167019885" sldId="271"/>
            <ac:spMk id="3" creationId="{04505D23-E60A-21C4-A734-BF1B028C35B3}"/>
          </ac:spMkLst>
        </pc:spChg>
        <pc:inkChg chg="add del">
          <ac:chgData name="RAMANATHAN CHANDRASEKAR" userId="5180f927efe83da1" providerId="LiveId" clId="{BFCFB1F0-5914-4C58-9884-1B83B5DBBD4B}" dt="2024-06-09T06:36:51.338" v="951" actId="9405"/>
          <ac:inkMkLst>
            <pc:docMk/>
            <pc:sldMk cId="4167019885" sldId="271"/>
            <ac:inkMk id="2" creationId="{16630C60-B981-71FF-6492-F114CB7A5804}"/>
          </ac:inkMkLst>
        </pc:inkChg>
        <pc:inkChg chg="add del">
          <ac:chgData name="RAMANATHAN CHANDRASEKAR" userId="5180f927efe83da1" providerId="LiveId" clId="{BFCFB1F0-5914-4C58-9884-1B83B5DBBD4B}" dt="2024-06-09T06:37:03.684" v="954"/>
          <ac:inkMkLst>
            <pc:docMk/>
            <pc:sldMk cId="4167019885" sldId="271"/>
            <ac:inkMk id="4" creationId="{50FE10C1-F238-390B-7DE0-348813E38B20}"/>
          </ac:inkMkLst>
        </pc:ink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881F62-B8CD-4C64-8345-13A9A6AF9C45}"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08467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81F62-B8CD-4C64-8345-13A9A6AF9C45}"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223023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81F62-B8CD-4C64-8345-13A9A6AF9C45}"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2348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81F62-B8CD-4C64-8345-13A9A6AF9C45}"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0781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81F62-B8CD-4C64-8345-13A9A6AF9C45}"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2318105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881F62-B8CD-4C64-8345-13A9A6AF9C45}"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843234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881F62-B8CD-4C64-8345-13A9A6AF9C45}"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51343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81F62-B8CD-4C64-8345-13A9A6AF9C45}"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2233280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81F62-B8CD-4C64-8345-13A9A6AF9C45}"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19235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81F62-B8CD-4C64-8345-13A9A6AF9C45}"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94920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81F62-B8CD-4C64-8345-13A9A6AF9C45}"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257411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81F62-B8CD-4C64-8345-13A9A6AF9C45}"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04813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81F62-B8CD-4C64-8345-13A9A6AF9C45}" type="datetimeFigureOut">
              <a:rPr lang="en-IN" smtClean="0"/>
              <a:t>09-06-2024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70408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881F62-B8CD-4C64-8345-13A9A6AF9C45}"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22438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81F62-B8CD-4C64-8345-13A9A6AF9C45}" type="datetimeFigureOut">
              <a:rPr lang="en-IN" smtClean="0"/>
              <a:t>09-06-2024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208327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81F62-B8CD-4C64-8345-13A9A6AF9C45}"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79426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81F62-B8CD-4C64-8345-13A9A6AF9C45}"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28049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3881F62-B8CD-4C64-8345-13A9A6AF9C45}" type="datetimeFigureOut">
              <a:rPr lang="en-IN" smtClean="0"/>
              <a:t>09-06-2024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7963D61-FEEB-406D-9ADF-CB842CC722EE}" type="slidenum">
              <a:rPr lang="en-IN" smtClean="0"/>
              <a:t>‹#›</a:t>
            </a:fld>
            <a:endParaRPr lang="en-IN"/>
          </a:p>
        </p:txBody>
      </p:sp>
    </p:spTree>
    <p:extLst>
      <p:ext uri="{BB962C8B-B14F-4D97-AF65-F5344CB8AC3E}">
        <p14:creationId xmlns:p14="http://schemas.microsoft.com/office/powerpoint/2010/main" val="3166327367"/>
      </p:ext>
    </p:extLst>
  </p:cSld>
  <p:clrMap bg1="dk1" tx1="lt1" bg2="dk2" tx2="lt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 id="2147484357" r:id="rId13"/>
    <p:sldLayoutId id="2147484358" r:id="rId14"/>
    <p:sldLayoutId id="2147484359" r:id="rId15"/>
    <p:sldLayoutId id="2147484360" r:id="rId16"/>
    <p:sldLayoutId id="21474843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D50468-91DF-B882-1051-0835C67F840A}"/>
              </a:ext>
            </a:extLst>
          </p:cNvPr>
          <p:cNvSpPr>
            <a:spLocks noGrp="1"/>
          </p:cNvSpPr>
          <p:nvPr>
            <p:ph type="title"/>
          </p:nvPr>
        </p:nvSpPr>
        <p:spPr>
          <a:xfrm>
            <a:off x="2040807" y="1054662"/>
            <a:ext cx="8110385" cy="587325"/>
          </a:xfrm>
          <a:solidFill>
            <a:schemeClr val="accent4">
              <a:lumMod val="60000"/>
              <a:lumOff val="40000"/>
            </a:schemeClr>
          </a:solidFill>
          <a:ln>
            <a:solidFill>
              <a:schemeClr val="accent4">
                <a:lumMod val="60000"/>
                <a:lumOff val="40000"/>
              </a:schemeClr>
            </a:solidFill>
          </a:ln>
        </p:spPr>
        <p:txBody>
          <a:bodyPr>
            <a:normAutofit/>
          </a:bodyPr>
          <a:lstStyle/>
          <a:p>
            <a:pPr algn="ct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COVID – 19 VACCINATIONS TREND ANALYSIS</a:t>
            </a:r>
            <a:endParaRPr lang="en-IN" sz="2800" dirty="0"/>
          </a:p>
        </p:txBody>
      </p:sp>
      <p:sp>
        <p:nvSpPr>
          <p:cNvPr id="3" name="Content Placeholder 2">
            <a:extLst>
              <a:ext uri="{FF2B5EF4-FFF2-40B4-BE49-F238E27FC236}">
                <a16:creationId xmlns:a16="http://schemas.microsoft.com/office/drawing/2014/main" id="{F5AF092F-1E38-D239-4BAC-B967EFD3CEBC}"/>
              </a:ext>
            </a:extLst>
          </p:cNvPr>
          <p:cNvSpPr>
            <a:spLocks noGrp="1"/>
          </p:cNvSpPr>
          <p:nvPr>
            <p:ph idx="1"/>
          </p:nvPr>
        </p:nvSpPr>
        <p:spPr>
          <a:xfrm>
            <a:off x="838200" y="681036"/>
            <a:ext cx="10515600" cy="5495928"/>
          </a:xfrm>
          <a:ln w="38100">
            <a:solidFill>
              <a:schemeClr val="tx1"/>
            </a:solidFill>
          </a:ln>
        </p:spPr>
        <p:txBody>
          <a:bodyPr/>
          <a:lstStyle/>
          <a:p>
            <a:endParaRPr lang="en-US"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2400" b="1" dirty="0">
                <a:latin typeface="Times New Roman" panose="02020603050405020304" pitchFamily="18" charset="0"/>
                <a:cs typeface="Times New Roman" panose="02020603050405020304" pitchFamily="18" charset="0"/>
              </a:rPr>
              <a:t>AIM:</a:t>
            </a:r>
            <a:r>
              <a:rPr lang="en-IN" dirty="0">
                <a:latin typeface="Times New Roman" panose="02020603050405020304" pitchFamily="18" charset="0"/>
                <a:cs typeface="Times New Roman" panose="02020603050405020304" pitchFamily="18" charset="0"/>
              </a:rPr>
              <a:t> The aim of this project is to analyse the data in details of vaccinated and fully vaccinated 	     people by country wise in 2021-2022.</a:t>
            </a:r>
          </a:p>
          <a:p>
            <a:pPr marL="0" indent="0">
              <a:buNone/>
            </a:pPr>
            <a:endParaRPr lang="en-IN" dirty="0"/>
          </a:p>
          <a:p>
            <a:pPr marL="0" indent="0">
              <a:buNone/>
            </a:pPr>
            <a:r>
              <a:rPr lang="en-IN" dirty="0"/>
              <a:t>								RAMANATHAN</a:t>
            </a:r>
          </a:p>
          <a:p>
            <a:pPr marL="0" indent="0">
              <a:buNone/>
            </a:pPr>
            <a:r>
              <a:rPr lang="en-IN" dirty="0"/>
              <a:t>								     09/06/2024</a:t>
            </a:r>
          </a:p>
          <a:p>
            <a:pPr marL="0" indent="0">
              <a:buNone/>
            </a:pPr>
            <a:r>
              <a:rPr lang="en-IN" dirty="0"/>
              <a:t>   </a:t>
            </a:r>
          </a:p>
        </p:txBody>
      </p:sp>
      <p:pic>
        <p:nvPicPr>
          <p:cNvPr id="9" name="Picture 8">
            <a:extLst>
              <a:ext uri="{FF2B5EF4-FFF2-40B4-BE49-F238E27FC236}">
                <a16:creationId xmlns:a16="http://schemas.microsoft.com/office/drawing/2014/main" id="{E2909DD1-07FE-4931-6DB6-B059918F9D99}"/>
              </a:ext>
            </a:extLst>
          </p:cNvPr>
          <p:cNvPicPr>
            <a:picLocks noChangeAspect="1"/>
          </p:cNvPicPr>
          <p:nvPr/>
        </p:nvPicPr>
        <p:blipFill>
          <a:blip r:embed="rId2"/>
          <a:stretch>
            <a:fillRect/>
          </a:stretch>
        </p:blipFill>
        <p:spPr>
          <a:xfrm>
            <a:off x="980616" y="3849603"/>
            <a:ext cx="3505504" cy="2187130"/>
          </a:xfrm>
          <a:prstGeom prst="rect">
            <a:avLst/>
          </a:prstGeom>
          <a:ln>
            <a:solidFill>
              <a:srgbClr val="00B0F0"/>
            </a:solidFill>
          </a:ln>
        </p:spPr>
      </p:pic>
    </p:spTree>
    <p:extLst>
      <p:ext uri="{BB962C8B-B14F-4D97-AF65-F5344CB8AC3E}">
        <p14:creationId xmlns:p14="http://schemas.microsoft.com/office/powerpoint/2010/main" val="30980516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5D23-E60A-21C4-A734-BF1B028C35B3}"/>
              </a:ext>
            </a:extLst>
          </p:cNvPr>
          <p:cNvSpPr>
            <a:spLocks noGrp="1"/>
          </p:cNvSpPr>
          <p:nvPr>
            <p:ph idx="1"/>
          </p:nvPr>
        </p:nvSpPr>
        <p:spPr>
          <a:xfrm>
            <a:off x="1042219" y="737420"/>
            <a:ext cx="9950246" cy="5152102"/>
          </a:xfrm>
          <a:ln w="38100">
            <a:solidFill>
              <a:schemeClr val="tx1">
                <a:lumMod val="95000"/>
              </a:schemeClr>
            </a:solidFill>
          </a:ln>
        </p:spPr>
        <p:txBody>
          <a:bodyPr>
            <a:normAutofit fontScale="77500" lnSpcReduction="20000"/>
          </a:bodyPr>
          <a:lstStyle/>
          <a:p>
            <a:pPr marL="0" indent="0">
              <a:buNone/>
            </a:pPr>
            <a:endParaRPr lang="en-IN" sz="18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RECOMMENDATIONS:</a:t>
            </a:r>
          </a:p>
          <a:p>
            <a:pPr marL="800100" lvl="1" indent="-342900">
              <a:lnSpc>
                <a:spcPct val="107000"/>
              </a:lnSpc>
              <a:buFont typeface="Wingdings" panose="05000000000000000000" pitchFamily="2" charset="2"/>
              <a:buChar char=""/>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We should collect day to day reports and we should update our records daily to get more accurate details.</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Wingdings" panose="05000000000000000000" pitchFamily="2" charset="2"/>
              <a:buChar char=""/>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Using that details we can move forward with more vaccination to the right country which needs the most.</a:t>
            </a:r>
          </a:p>
          <a:p>
            <a:pPr marL="0" indent="0">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spcAft>
                <a:spcPts val="800"/>
              </a:spcAft>
              <a:buNone/>
            </a:pP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marL="0" lvl="1" indent="0">
              <a:lnSpc>
                <a:spcPct val="107000"/>
              </a:lnSpc>
              <a:spcBef>
                <a:spcPts val="1000"/>
              </a:spcBef>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In this dataset we came to know that the vaccination process in every country was going ion good pace that indicates we can have control of this disease very soon all over the world. </a:t>
            </a:r>
          </a:p>
          <a:p>
            <a:pPr marL="0" indent="0">
              <a:buNone/>
            </a:pP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IN" sz="4100" kern="100" dirty="0">
                <a:effectLst/>
                <a:latin typeface="Forte" panose="03060902040502070203" pitchFamily="66" charset="0"/>
                <a:ea typeface="Calibri" panose="020F0502020204030204" pitchFamily="34" charset="0"/>
                <a:cs typeface="Times New Roman" panose="02020603050405020304" pitchFamily="18" charset="0"/>
              </a:rPr>
              <a:t>Thank you…</a:t>
            </a:r>
          </a:p>
          <a:p>
            <a:pPr marL="0" indent="0">
              <a:buNone/>
            </a:pPr>
            <a:r>
              <a:rPr lang="en-IN" sz="1800" dirty="0">
                <a:effectLst/>
                <a:latin typeface="Times New Roman" panose="02020603050405020304" pitchFamily="18" charset="0"/>
                <a:ea typeface="Calibri" panose="020F0502020204030204" pitchFamily="34" charset="0"/>
              </a:rPr>
              <a:t> </a:t>
            </a:r>
          </a:p>
          <a:p>
            <a:pPr marL="0" indent="0">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49748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5D23-E60A-21C4-A734-BF1B028C35B3}"/>
              </a:ext>
            </a:extLst>
          </p:cNvPr>
          <p:cNvSpPr>
            <a:spLocks noGrp="1"/>
          </p:cNvSpPr>
          <p:nvPr>
            <p:ph idx="1"/>
          </p:nvPr>
        </p:nvSpPr>
        <p:spPr>
          <a:xfrm>
            <a:off x="1042219" y="737420"/>
            <a:ext cx="9950246" cy="5152102"/>
          </a:xfrm>
          <a:ln w="38100">
            <a:solidFill>
              <a:schemeClr val="tx1">
                <a:lumMod val="95000"/>
              </a:schemeClr>
            </a:solidFill>
          </a:ln>
        </p:spPr>
        <p:txBody>
          <a:bodyPr>
            <a:normAutofit/>
          </a:bodyPr>
          <a:lstStyle/>
          <a:p>
            <a:pPr marL="0" indent="0">
              <a:buNone/>
            </a:pP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0" indent="0">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When the start of COVID-19 outbreak, WHO has worked with countries and areas in different region on public health measures to slow or stop the spread of the virus.</a:t>
            </a: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main objective of the project is to analysis Covid – 19 Vaccination data to find some important details.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750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5D23-E60A-21C4-A734-BF1B028C35B3}"/>
              </a:ext>
            </a:extLst>
          </p:cNvPr>
          <p:cNvSpPr>
            <a:spLocks noGrp="1"/>
          </p:cNvSpPr>
          <p:nvPr>
            <p:ph idx="1"/>
          </p:nvPr>
        </p:nvSpPr>
        <p:spPr>
          <a:xfrm>
            <a:off x="1042219" y="737420"/>
            <a:ext cx="9950246" cy="5152102"/>
          </a:xfrm>
          <a:ln w="38100">
            <a:solidFill>
              <a:schemeClr val="tx1">
                <a:lumMod val="95000"/>
              </a:schemeClr>
            </a:solidFill>
          </a:ln>
        </p:spPr>
        <p:txBody>
          <a:bodyPr>
            <a:normAutofit/>
          </a:bodyPr>
          <a:lstStyle/>
          <a:p>
            <a:pPr marL="0" indent="0">
              <a:buNone/>
            </a:pP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marL="0" indent="0">
              <a:buNone/>
            </a:pP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 the project, we need to find out how many people are vaccinated and fully vaccinated at different countries in 2021 and 2022.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We have analysed the top 5 fully vaccinated countries.</a:t>
            </a:r>
          </a:p>
          <a:p>
            <a:pPr marL="800100" lvl="1"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We have analysed top 5 daily vaccinated details by country.</a:t>
            </a:r>
          </a:p>
          <a:p>
            <a:pPr marL="800100" lvl="1" indent="-342900">
              <a:lnSpc>
                <a:spcPct val="107000"/>
              </a:lnSpc>
              <a:spcAft>
                <a:spcPts val="800"/>
              </a:spcAft>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We have analysed Fully vaccinated and 1 dose vaccinates.</a:t>
            </a:r>
          </a:p>
          <a:p>
            <a:pPr marL="800100" lvl="1" indent="-342900">
              <a:lnSpc>
                <a:spcPct val="107000"/>
              </a:lnSpc>
              <a:spcAft>
                <a:spcPts val="800"/>
              </a:spcAft>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We have analysed top 10 one dose vaccinated by country.</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8027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5D23-E60A-21C4-A734-BF1B028C35B3}"/>
              </a:ext>
            </a:extLst>
          </p:cNvPr>
          <p:cNvSpPr>
            <a:spLocks noGrp="1"/>
          </p:cNvSpPr>
          <p:nvPr>
            <p:ph idx="1"/>
          </p:nvPr>
        </p:nvSpPr>
        <p:spPr>
          <a:xfrm>
            <a:off x="1042219" y="737420"/>
            <a:ext cx="9950246" cy="5152102"/>
          </a:xfrm>
          <a:ln w="38100">
            <a:solidFill>
              <a:schemeClr val="tx1">
                <a:lumMod val="95000"/>
              </a:schemeClr>
            </a:solidFill>
          </a:ln>
        </p:spPr>
        <p:txBody>
          <a:bodyPr>
            <a:normAutofit fontScale="77500" lnSpcReduction="20000"/>
          </a:bodyPr>
          <a:lstStyle/>
          <a:p>
            <a:pPr marL="0" indent="0">
              <a:lnSpc>
                <a:spcPct val="107000"/>
              </a:lnSpc>
              <a:spcAft>
                <a:spcPts val="800"/>
              </a:spcAft>
              <a:buNone/>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p>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STEP 1 DATA IMPORTING</a:t>
            </a:r>
          </a:p>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In Power BI desktop with the help of the get data option import the CSV data which is named as country_vaccinations and clicked transform option.</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STEP 2 DATA CLEANING</a:t>
            </a:r>
          </a:p>
          <a:p>
            <a:pPr marL="0" indent="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After Import the data to transform I understand that some of the column contains Null values I have replaced the Null values by 0 with help of replace function then select the close &amp; apply and started working on the data.</a:t>
            </a:r>
            <a:endParaRPr lang="en-IN" sz="21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STEP 3 VISUALIZATION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In Visualization part with the help of Power BI desktop software I have used different kinds of charts, graphs, cards and table to display the data in the format which will be easy to understand.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7852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5D23-E60A-21C4-A734-BF1B028C35B3}"/>
              </a:ext>
            </a:extLst>
          </p:cNvPr>
          <p:cNvSpPr>
            <a:spLocks noGrp="1"/>
          </p:cNvSpPr>
          <p:nvPr>
            <p:ph idx="1"/>
          </p:nvPr>
        </p:nvSpPr>
        <p:spPr>
          <a:xfrm>
            <a:off x="1042219" y="737420"/>
            <a:ext cx="9950246" cy="5152102"/>
          </a:xfrm>
          <a:ln w="38100">
            <a:solidFill>
              <a:schemeClr val="tx1">
                <a:lumMod val="95000"/>
              </a:schemeClr>
            </a:solidFill>
          </a:ln>
        </p:spPr>
        <p:txBody>
          <a:bodyPr>
            <a:normAutofit/>
          </a:bodyPr>
          <a:lstStyle/>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ANALYSIS: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analysis part I have analyzed the top 5 fully vaccinated country by using line chart and have used the filter option to find the top countries and the result obtained. From the analysis we come to know that India is the top countries in fully vaccinated with 116bn. </a:t>
            </a: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FC386F5-29A2-516A-92BF-C8E22AC502ED}"/>
              </a:ext>
            </a:extLst>
          </p:cNvPr>
          <p:cNvPicPr>
            <a:picLocks noChangeAspect="1"/>
          </p:cNvPicPr>
          <p:nvPr/>
        </p:nvPicPr>
        <p:blipFill>
          <a:blip r:embed="rId2"/>
          <a:stretch>
            <a:fillRect/>
          </a:stretch>
        </p:blipFill>
        <p:spPr>
          <a:xfrm>
            <a:off x="3322075" y="2605548"/>
            <a:ext cx="5074674" cy="2887590"/>
          </a:xfrm>
          <a:prstGeom prst="rect">
            <a:avLst/>
          </a:prstGeom>
        </p:spPr>
      </p:pic>
    </p:spTree>
    <p:extLst>
      <p:ext uri="{BB962C8B-B14F-4D97-AF65-F5344CB8AC3E}">
        <p14:creationId xmlns:p14="http://schemas.microsoft.com/office/powerpoint/2010/main" val="38119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5D23-E60A-21C4-A734-BF1B028C35B3}"/>
              </a:ext>
            </a:extLst>
          </p:cNvPr>
          <p:cNvSpPr>
            <a:spLocks noGrp="1"/>
          </p:cNvSpPr>
          <p:nvPr>
            <p:ph idx="1"/>
          </p:nvPr>
        </p:nvSpPr>
        <p:spPr>
          <a:xfrm>
            <a:off x="1042219" y="737420"/>
            <a:ext cx="9950246" cy="5152102"/>
          </a:xfrm>
          <a:ln w="38100">
            <a:solidFill>
              <a:schemeClr val="tx1">
                <a:lumMod val="95000"/>
              </a:schemeClr>
            </a:solidFill>
          </a:ln>
        </p:spPr>
        <p:txBody>
          <a:bodyPr>
            <a:normAutofit/>
          </a:bodyPr>
          <a:lstStyle/>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ANALYSIS: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In the second analysis, I have analysed the top 5 daily vaccinated country by using Pie chart and have used filter option to get Top 5 daily vaccinated country. From that analysis we have known that China is top country in daily vaccinated followed by India, U.S, Brazil, Indonesia.</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CCD4C0D-BEFE-CB3B-062E-C9557E00ED77}"/>
              </a:ext>
            </a:extLst>
          </p:cNvPr>
          <p:cNvPicPr>
            <a:picLocks noChangeAspect="1"/>
          </p:cNvPicPr>
          <p:nvPr/>
        </p:nvPicPr>
        <p:blipFill>
          <a:blip r:embed="rId2"/>
          <a:stretch>
            <a:fillRect/>
          </a:stretch>
        </p:blipFill>
        <p:spPr>
          <a:xfrm>
            <a:off x="3469803" y="2594733"/>
            <a:ext cx="4477081" cy="2940828"/>
          </a:xfrm>
          <a:prstGeom prst="rect">
            <a:avLst/>
          </a:prstGeom>
        </p:spPr>
      </p:pic>
    </p:spTree>
    <p:extLst>
      <p:ext uri="{BB962C8B-B14F-4D97-AF65-F5344CB8AC3E}">
        <p14:creationId xmlns:p14="http://schemas.microsoft.com/office/powerpoint/2010/main" val="79277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5D23-E60A-21C4-A734-BF1B028C35B3}"/>
              </a:ext>
            </a:extLst>
          </p:cNvPr>
          <p:cNvSpPr>
            <a:spLocks noGrp="1"/>
          </p:cNvSpPr>
          <p:nvPr>
            <p:ph idx="1"/>
          </p:nvPr>
        </p:nvSpPr>
        <p:spPr>
          <a:xfrm>
            <a:off x="1042219" y="737420"/>
            <a:ext cx="9950246" cy="5152102"/>
          </a:xfrm>
          <a:ln w="38100">
            <a:solidFill>
              <a:schemeClr val="tx1">
                <a:lumMod val="95000"/>
              </a:schemeClr>
            </a:solidFill>
          </a:ln>
        </p:spPr>
        <p:txBody>
          <a:bodyPr>
            <a:normAutofit/>
          </a:bodyPr>
          <a:lstStyle/>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ANALYSIS: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In the third analysis, we have come know that how many people are fully vaccinated and 1 dose vaccinated from whole country. </a:t>
            </a:r>
          </a:p>
          <a:p>
            <a:pPr marL="0" indent="0">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B264E1C-CA24-62C9-2773-3521A58BB970}"/>
              </a:ext>
            </a:extLst>
          </p:cNvPr>
          <p:cNvPicPr>
            <a:picLocks noChangeAspect="1"/>
          </p:cNvPicPr>
          <p:nvPr/>
        </p:nvPicPr>
        <p:blipFill>
          <a:blip r:embed="rId2"/>
          <a:stretch>
            <a:fillRect/>
          </a:stretch>
        </p:blipFill>
        <p:spPr>
          <a:xfrm>
            <a:off x="3274141" y="2379407"/>
            <a:ext cx="4876081" cy="3116826"/>
          </a:xfrm>
          <a:prstGeom prst="rect">
            <a:avLst/>
          </a:prstGeom>
        </p:spPr>
      </p:pic>
    </p:spTree>
    <p:extLst>
      <p:ext uri="{BB962C8B-B14F-4D97-AF65-F5344CB8AC3E}">
        <p14:creationId xmlns:p14="http://schemas.microsoft.com/office/powerpoint/2010/main" val="284395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5D23-E60A-21C4-A734-BF1B028C35B3}"/>
              </a:ext>
            </a:extLst>
          </p:cNvPr>
          <p:cNvSpPr>
            <a:spLocks noGrp="1"/>
          </p:cNvSpPr>
          <p:nvPr>
            <p:ph idx="1"/>
          </p:nvPr>
        </p:nvSpPr>
        <p:spPr>
          <a:xfrm>
            <a:off x="1042219" y="737420"/>
            <a:ext cx="9950246" cy="5152102"/>
          </a:xfrm>
          <a:ln w="38100">
            <a:solidFill>
              <a:schemeClr val="tx1">
                <a:lumMod val="95000"/>
              </a:schemeClr>
            </a:solidFill>
          </a:ln>
        </p:spPr>
        <p:txBody>
          <a:bodyPr>
            <a:normAutofit/>
          </a:bodyPr>
          <a:lstStyle/>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ANALYSIS: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From below card analysis we have came to know about the total country in vaccination process, sum of people fully vaccinated, sum of people vaccinated, sum of total vaccination and slicer also used to know the vaccinate details by year and month wise.</a:t>
            </a:r>
          </a:p>
          <a:p>
            <a:pPr marL="0" indent="0">
              <a:buNone/>
            </a:pPr>
            <a:r>
              <a:rPr lang="en-IN" sz="1800" dirty="0">
                <a:effectLst/>
                <a:latin typeface="Times New Roman" panose="02020603050405020304" pitchFamily="18" charset="0"/>
                <a:ea typeface="Calibri" panose="020F0502020204030204" pitchFamily="34" charset="0"/>
              </a:rPr>
              <a:t> </a:t>
            </a:r>
          </a:p>
          <a:p>
            <a:pPr marL="0" indent="0">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6659DA3-C10E-BFD4-77E1-0C62A9BA89F2}"/>
              </a:ext>
            </a:extLst>
          </p:cNvPr>
          <p:cNvPicPr>
            <a:picLocks noChangeAspect="1"/>
          </p:cNvPicPr>
          <p:nvPr/>
        </p:nvPicPr>
        <p:blipFill>
          <a:blip r:embed="rId2"/>
          <a:stretch>
            <a:fillRect/>
          </a:stretch>
        </p:blipFill>
        <p:spPr>
          <a:xfrm>
            <a:off x="1610206" y="3128747"/>
            <a:ext cx="8814271" cy="1639898"/>
          </a:xfrm>
          <a:prstGeom prst="rect">
            <a:avLst/>
          </a:prstGeom>
        </p:spPr>
      </p:pic>
    </p:spTree>
    <p:extLst>
      <p:ext uri="{BB962C8B-B14F-4D97-AF65-F5344CB8AC3E}">
        <p14:creationId xmlns:p14="http://schemas.microsoft.com/office/powerpoint/2010/main" val="45446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5D23-E60A-21C4-A734-BF1B028C35B3}"/>
              </a:ext>
            </a:extLst>
          </p:cNvPr>
          <p:cNvSpPr>
            <a:spLocks noGrp="1"/>
          </p:cNvSpPr>
          <p:nvPr>
            <p:ph idx="1"/>
          </p:nvPr>
        </p:nvSpPr>
        <p:spPr>
          <a:xfrm>
            <a:off x="1042219" y="737420"/>
            <a:ext cx="9950246" cy="5152102"/>
          </a:xfrm>
          <a:ln w="38100">
            <a:solidFill>
              <a:schemeClr val="tx1">
                <a:lumMod val="95000"/>
              </a:schemeClr>
            </a:solidFill>
          </a:ln>
        </p:spPr>
        <p:txBody>
          <a:bodyPr>
            <a:normAutofit/>
          </a:bodyPr>
          <a:lstStyle/>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INSIGHTS:</a:t>
            </a:r>
          </a:p>
          <a:p>
            <a:pPr marL="0" indent="0">
              <a:buNone/>
            </a:pP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Here we analysed the top 5 fully vaccinated countries in which India tops the list which indicates that people in the country were showing lots of interest to get vaccinated.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Analysed top 5 daily vaccinated country in which China is top.</a:t>
            </a:r>
          </a:p>
          <a:p>
            <a:pPr marL="800100" lvl="1"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And also analysed difference of Fully vaccinated and One dose vaccinated by overall country.</a:t>
            </a:r>
          </a:p>
          <a:p>
            <a:pPr marL="800100" lvl="1" indent="-342900">
              <a:lnSpc>
                <a:spcPct val="107000"/>
              </a:lnSpc>
              <a:spcAft>
                <a:spcPts val="800"/>
              </a:spcAft>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Analysed top 10 one dose vaccinated by country wise.</a:t>
            </a:r>
          </a:p>
          <a:p>
            <a:pPr marL="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rPr>
              <a:t> </a:t>
            </a:r>
          </a:p>
          <a:p>
            <a:pPr marL="0" indent="0">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8816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110</TotalTime>
  <Words>659</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Forte</vt:lpstr>
      <vt:lpstr>Rockwell</vt:lpstr>
      <vt:lpstr>Times New Roman</vt:lpstr>
      <vt:lpstr>Wingdings</vt:lpstr>
      <vt:lpstr>Damask</vt:lpstr>
      <vt:lpstr>COVID – 19 VACCINATIONS TREND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RAMANATHAN CHANDRASEKAR</dc:creator>
  <cp:lastModifiedBy>RAMANATHAN CHANDRASEKAR</cp:lastModifiedBy>
  <cp:revision>1</cp:revision>
  <dcterms:created xsi:type="dcterms:W3CDTF">2024-06-09T04:54:42Z</dcterms:created>
  <dcterms:modified xsi:type="dcterms:W3CDTF">2024-06-09T06:45:26Z</dcterms:modified>
</cp:coreProperties>
</file>