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2A255-38CF-7910-0181-D0CD1D6DA451}" v="50" dt="2025-08-28T10:39:03.806"/>
    <p1510:client id="{B739BBFE-B93C-4124-B7EB-B5C54A9F1B79}" v="3863" dt="2025-08-27T17:07:05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ndeepChamba/expense-tracker-react" TargetMode="External"/><Relationship Id="rId2" Type="http://schemas.openxmlformats.org/officeDocument/2006/relationships/hyperlink" Target="https://ramandeepchamba.github.io/expense-tracker-reac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1183"/>
            <a:ext cx="9144000" cy="2323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Expense Tracker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27BF5-F314-A4D6-F242-A706EDCC483A}"/>
              </a:ext>
            </a:extLst>
          </p:cNvPr>
          <p:cNvSpPr txBox="1"/>
          <p:nvPr/>
        </p:nvSpPr>
        <p:spPr>
          <a:xfrm>
            <a:off x="1874921" y="3328736"/>
            <a:ext cx="84120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Visit site: </a:t>
            </a:r>
            <a:r>
              <a:rPr lang="en-US" dirty="0">
                <a:ea typeface="+mn-lt"/>
                <a:cs typeface="+mn-lt"/>
                <a:hlinkClick r:id="rId2"/>
              </a:rPr>
              <a:t>https://ramandeepchamba.github.io/expense-tracker-react/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  <a:p>
            <a:r>
              <a:rPr lang="en-US"/>
              <a:t>Source code: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https://github.com/RamandeepChamba/expense-tracker-react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0C9C-DCBD-F230-EEFD-FD4D2742E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7FC4-2BCB-B6D0-580F-1D8EED25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an income/expense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D04930-5160-590B-89DC-5AA4736273D4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clicks Delete button of transaction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B328604-5F87-30E6-5E64-E82484CFA7FC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4843D65-92FC-69AF-4959-AF49528ECC18}"/>
              </a:ext>
            </a:extLst>
          </p:cNvPr>
          <p:cNvSpPr/>
          <p:nvPr/>
        </p:nvSpPr>
        <p:spPr>
          <a:xfrm>
            <a:off x="4047566" y="2171176"/>
            <a:ext cx="2661025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Add "deleting" class to the selected transaction element, so it can be animated.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472C14C-A491-7C9B-F165-D636B01E7A26}"/>
              </a:ext>
            </a:extLst>
          </p:cNvPr>
          <p:cNvSpPr/>
          <p:nvPr/>
        </p:nvSpPr>
        <p:spPr>
          <a:xfrm>
            <a:off x="6709850" y="2525704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74F9550-7A1B-2267-4C2B-086C0799E3A8}"/>
              </a:ext>
            </a:extLst>
          </p:cNvPr>
          <p:cNvSpPr/>
          <p:nvPr/>
        </p:nvSpPr>
        <p:spPr>
          <a:xfrm>
            <a:off x="7719854" y="1914114"/>
            <a:ext cx="2661025" cy="199083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Dispatch "</a:t>
            </a:r>
            <a:r>
              <a:rPr lang="en-US" dirty="0" err="1"/>
              <a:t>deleteTransaction</a:t>
            </a:r>
            <a:r>
              <a:rPr lang="en-US" dirty="0"/>
              <a:t>" action with payload: id of transaction to be deleted, after 400ms using </a:t>
            </a:r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0AEAA68-83DC-E276-B123-93ADD71BCA35}"/>
              </a:ext>
            </a:extLst>
          </p:cNvPr>
          <p:cNvSpPr/>
          <p:nvPr/>
        </p:nvSpPr>
        <p:spPr>
          <a:xfrm>
            <a:off x="8849461" y="3903693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733F6C1-D00B-72E3-8FB4-45254191F274}"/>
              </a:ext>
            </a:extLst>
          </p:cNvPr>
          <p:cNvSpPr/>
          <p:nvPr/>
        </p:nvSpPr>
        <p:spPr>
          <a:xfrm>
            <a:off x="7719854" y="4282740"/>
            <a:ext cx="2844640" cy="222035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Transaction is deleted from the state, Stats and other UI reflects these changes</a:t>
            </a:r>
          </a:p>
        </p:txBody>
      </p:sp>
    </p:spTree>
    <p:extLst>
      <p:ext uri="{BB962C8B-B14F-4D97-AF65-F5344CB8AC3E}">
        <p14:creationId xmlns:p14="http://schemas.microsoft.com/office/powerpoint/2010/main" val="33372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EB05-BB0A-0078-9718-A9857EC2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AF5D-A2AA-2760-F884-6FA0FF02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Filter incomes/expenses by categories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A681B89-9162-28FE-DC55-2CEEE84B76B8}"/>
              </a:ext>
            </a:extLst>
          </p:cNvPr>
          <p:cNvSpPr/>
          <p:nvPr/>
        </p:nvSpPr>
        <p:spPr>
          <a:xfrm>
            <a:off x="512989" y="1914117"/>
            <a:ext cx="2532494" cy="17337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selects categories from select input filter on income or expense section, can select more than 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738BD5-AE15-7587-1AC4-092AEE3C6552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F83FB60-8F47-C38B-520D-D783E9CF3EB1}"/>
              </a:ext>
            </a:extLst>
          </p:cNvPr>
          <p:cNvSpPr/>
          <p:nvPr/>
        </p:nvSpPr>
        <p:spPr>
          <a:xfrm>
            <a:off x="4047566" y="1914116"/>
            <a:ext cx="2661025" cy="188066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"</a:t>
            </a:r>
            <a:r>
              <a:rPr lang="en-US" dirty="0" err="1"/>
              <a:t>addIncomeFilter</a:t>
            </a:r>
            <a:r>
              <a:rPr lang="en-US" dirty="0"/>
              <a:t>" or "</a:t>
            </a:r>
            <a:r>
              <a:rPr lang="en-US" dirty="0" err="1"/>
              <a:t>addExpenseFilter</a:t>
            </a:r>
            <a:r>
              <a:rPr lang="en-US" dirty="0"/>
              <a:t>" action is dispatched depending on what was selected, payload: {category: values}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2E78A4-9041-839D-90C4-94B97CD7EFA3}"/>
              </a:ext>
            </a:extLst>
          </p:cNvPr>
          <p:cNvSpPr/>
          <p:nvPr/>
        </p:nvSpPr>
        <p:spPr>
          <a:xfrm>
            <a:off x="6709850" y="2525704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033C258-4E9E-9A68-1E84-F29DD50BA82E}"/>
              </a:ext>
            </a:extLst>
          </p:cNvPr>
          <p:cNvSpPr/>
          <p:nvPr/>
        </p:nvSpPr>
        <p:spPr>
          <a:xfrm>
            <a:off x="7719854" y="1914114"/>
            <a:ext cx="2661025" cy="23397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As state changes, derived state </a:t>
            </a:r>
            <a:r>
              <a:rPr lang="en-US" dirty="0" err="1"/>
              <a:t>visibleIncomeTransactions</a:t>
            </a:r>
            <a:r>
              <a:rPr lang="en-US" dirty="0"/>
              <a:t> or </a:t>
            </a:r>
            <a:r>
              <a:rPr lang="en-US" dirty="0" err="1"/>
              <a:t>visibleExpenseTransactions</a:t>
            </a:r>
            <a:r>
              <a:rPr lang="en-US" dirty="0"/>
              <a:t> is recalculated by applying category filters to transactions in state.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7250407-2345-E9EE-1A79-7F8ECB5A72A6}"/>
              </a:ext>
            </a:extLst>
          </p:cNvPr>
          <p:cNvSpPr/>
          <p:nvPr/>
        </p:nvSpPr>
        <p:spPr>
          <a:xfrm>
            <a:off x="8849461" y="4261741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0588229-ACCC-2A4D-1EB0-C3E33216956B}"/>
              </a:ext>
            </a:extLst>
          </p:cNvPr>
          <p:cNvSpPr/>
          <p:nvPr/>
        </p:nvSpPr>
        <p:spPr>
          <a:xfrm>
            <a:off x="7719854" y="4640788"/>
            <a:ext cx="2844640" cy="19357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This change in visible transactions is reflected in Stats and transactions list whether incomes or expenses, depending on what was filtered.</a:t>
            </a:r>
          </a:p>
        </p:txBody>
      </p:sp>
    </p:spTree>
    <p:extLst>
      <p:ext uri="{BB962C8B-B14F-4D97-AF65-F5344CB8AC3E}">
        <p14:creationId xmlns:p14="http://schemas.microsoft.com/office/powerpoint/2010/main" val="331030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FAB2-106F-7011-07A1-6E77B721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Animating transaction on add, update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9EABB76-B353-8F99-543C-A3B5F973DBA6}"/>
              </a:ext>
            </a:extLst>
          </p:cNvPr>
          <p:cNvSpPr/>
          <p:nvPr/>
        </p:nvSpPr>
        <p:spPr>
          <a:xfrm>
            <a:off x="512989" y="1914117"/>
            <a:ext cx="2532494" cy="17337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"</a:t>
            </a:r>
            <a:r>
              <a:rPr lang="en-US" dirty="0" err="1"/>
              <a:t>addTransaction</a:t>
            </a:r>
            <a:r>
              <a:rPr lang="en-US" dirty="0"/>
              <a:t>" or "</a:t>
            </a:r>
            <a:r>
              <a:rPr lang="en-US" dirty="0" err="1"/>
              <a:t>updateTransaction</a:t>
            </a:r>
            <a:r>
              <a:rPr lang="en-US" dirty="0"/>
              <a:t>" action dispatch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935899-F5FA-FAAE-69B4-2B629D45219F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9E20FA0-DCA1-DD47-8698-7FC38AA68DB4}"/>
              </a:ext>
            </a:extLst>
          </p:cNvPr>
          <p:cNvSpPr/>
          <p:nvPr/>
        </p:nvSpPr>
        <p:spPr>
          <a:xfrm>
            <a:off x="4047567" y="1914116"/>
            <a:ext cx="2532494" cy="274365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Set </a:t>
            </a:r>
            <a:r>
              <a:rPr lang="en-US" dirty="0" err="1"/>
              <a:t>justAddedUpdatedTransaction</a:t>
            </a:r>
            <a:r>
              <a:rPr lang="en-US" dirty="0"/>
              <a:t> in state to {id: id of said transaction, status: "added" or "updated"}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CD7724-B6E9-7036-D158-DA5439E6A49B}"/>
              </a:ext>
            </a:extLst>
          </p:cNvPr>
          <p:cNvSpPr/>
          <p:nvPr/>
        </p:nvSpPr>
        <p:spPr>
          <a:xfrm>
            <a:off x="6581319" y="2571607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8F263E6-6DBF-C47E-B82E-6A12325F5D7B}"/>
              </a:ext>
            </a:extLst>
          </p:cNvPr>
          <p:cNvSpPr/>
          <p:nvPr/>
        </p:nvSpPr>
        <p:spPr>
          <a:xfrm>
            <a:off x="7591325" y="1794766"/>
            <a:ext cx="4423722" cy="286299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As state updates, each &lt;Item&gt; component (one for each transaction) will render or re-render.</a:t>
            </a:r>
          </a:p>
          <a:p>
            <a:pPr algn="ctr"/>
            <a:r>
              <a:rPr lang="en-US" dirty="0"/>
              <a:t>On mount or on state change it will check if it is the just added or updated one by matching it's id with id in </a:t>
            </a:r>
            <a:br>
              <a:rPr lang="en-US" dirty="0"/>
            </a:br>
            <a:r>
              <a:rPr lang="en-US" dirty="0" err="1"/>
              <a:t>justAddedUpdatedTransaction</a:t>
            </a:r>
            <a:r>
              <a:rPr lang="en-US" dirty="0"/>
              <a:t>. If it is, relevant class is added based on </a:t>
            </a:r>
            <a:r>
              <a:rPr lang="en-US" dirty="0" err="1"/>
              <a:t>justAddedUpdatedTransaction.status</a:t>
            </a:r>
            <a:r>
              <a:rPr lang="en-US" dirty="0"/>
              <a:t>, and the animation starts.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23324EA-E3AE-F8A0-47FF-4725ED056016}"/>
              </a:ext>
            </a:extLst>
          </p:cNvPr>
          <p:cNvSpPr/>
          <p:nvPr/>
        </p:nvSpPr>
        <p:spPr>
          <a:xfrm>
            <a:off x="9409485" y="4656512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5B9AEB16-FDCA-7DA7-6AF9-4FE597ACF687}"/>
              </a:ext>
            </a:extLst>
          </p:cNvPr>
          <p:cNvSpPr/>
          <p:nvPr/>
        </p:nvSpPr>
        <p:spPr>
          <a:xfrm>
            <a:off x="6416193" y="5035563"/>
            <a:ext cx="5378518" cy="173377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After 3 seconds, using </a:t>
            </a:r>
            <a:r>
              <a:rPr lang="en-US" dirty="0" err="1"/>
              <a:t>setTimeout</a:t>
            </a:r>
            <a:r>
              <a:rPr lang="en-US" dirty="0"/>
              <a:t>, this class is removed and "</a:t>
            </a:r>
            <a:r>
              <a:rPr lang="en-US" dirty="0" err="1"/>
              <a:t>finishedAddingUpdatingAnimation</a:t>
            </a:r>
            <a:r>
              <a:rPr lang="en-US" dirty="0"/>
              <a:t>" action is dispatched which sets </a:t>
            </a:r>
            <a:br>
              <a:rPr lang="en-US" dirty="0"/>
            </a:br>
            <a:r>
              <a:rPr lang="en-US" dirty="0" err="1"/>
              <a:t>justAddedUpdatedTransaction</a:t>
            </a:r>
            <a:r>
              <a:rPr lang="en-US" dirty="0"/>
              <a:t> to null in state, so that animation classes are not added again.</a:t>
            </a:r>
          </a:p>
        </p:txBody>
      </p:sp>
    </p:spTree>
    <p:extLst>
      <p:ext uri="{BB962C8B-B14F-4D97-AF65-F5344CB8AC3E}">
        <p14:creationId xmlns:p14="http://schemas.microsoft.com/office/powerpoint/2010/main" val="32766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FDD1-9AD4-7C0A-7FB5-1A9920DB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How to use the app</a:t>
            </a:r>
          </a:p>
        </p:txBody>
      </p:sp>
    </p:spTree>
    <p:extLst>
      <p:ext uri="{BB962C8B-B14F-4D97-AF65-F5344CB8AC3E}">
        <p14:creationId xmlns:p14="http://schemas.microsoft.com/office/powerpoint/2010/main" val="114890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471A-2CA8-8234-BE35-49207DC5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674"/>
            <a:ext cx="10515600" cy="55172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Adding Income or Expense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n-US" dirty="0"/>
              <a:t>Click Add Income or Add Expense button.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open in a modal window and will show different categories to select depending on what is being added.</a:t>
            </a:r>
          </a:p>
          <a:p>
            <a:pPr marL="914400" lvl="1" indent="-457200">
              <a:buAutoNum type="arabicPeriod"/>
            </a:pPr>
            <a:r>
              <a:rPr lang="en-US" dirty="0"/>
              <a:t>Fill the form with date, description, amount and category and submit.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close, new transaction will slide-in in UI and stats will update.</a:t>
            </a:r>
          </a:p>
          <a:p>
            <a:pPr indent="0">
              <a:buNone/>
            </a:pPr>
            <a:endParaRPr lang="en-US" dirty="0"/>
          </a:p>
          <a:p>
            <a:pPr marL="457200">
              <a:buFont typeface="Arial"/>
              <a:buChar char="•"/>
            </a:pPr>
            <a:r>
              <a:rPr lang="en-US" b="1" dirty="0"/>
              <a:t>Updating Income or Expense: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Click update button from a transaction.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open in a modal window with pre-filled data of the transaction.</a:t>
            </a:r>
          </a:p>
          <a:p>
            <a:pPr marL="914400" lvl="1" indent="-457200">
              <a:buAutoNum type="arabicPeriod"/>
            </a:pPr>
            <a:r>
              <a:rPr lang="en-US" dirty="0"/>
              <a:t>Modify/Update data and submit the form.</a:t>
            </a:r>
          </a:p>
          <a:p>
            <a:pPr marL="914400" lvl="1" indent="-457200">
              <a:buAutoNum type="arabicPeriod"/>
            </a:pPr>
            <a:r>
              <a:rPr lang="en-US" dirty="0"/>
              <a:t>Form will close, updated transaction will animate and Stats will update.</a:t>
            </a:r>
          </a:p>
        </p:txBody>
      </p:sp>
    </p:spTree>
    <p:extLst>
      <p:ext uri="{BB962C8B-B14F-4D97-AF65-F5344CB8AC3E}">
        <p14:creationId xmlns:p14="http://schemas.microsoft.com/office/powerpoint/2010/main" val="105961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A187-B59F-2970-1F99-A77CAC26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6228"/>
            <a:ext cx="10515600" cy="5590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Deleting an income/expense:</a:t>
            </a:r>
          </a:p>
          <a:p>
            <a:pPr marL="914400" lvl="1" indent="-457200">
              <a:buAutoNum type="arabicPeriod"/>
            </a:pPr>
            <a:r>
              <a:rPr lang="en-US" dirty="0"/>
              <a:t>Click delete button from a transaction.</a:t>
            </a:r>
          </a:p>
          <a:p>
            <a:pPr marL="914400" lvl="1" indent="-457200">
              <a:buAutoNum type="arabicPeriod"/>
            </a:pPr>
            <a:r>
              <a:rPr lang="en-US" dirty="0"/>
              <a:t>Transaction will slide-out and will be deleted, Stats will be updated.</a:t>
            </a:r>
          </a:p>
          <a:p>
            <a:pPr marL="457200"/>
            <a:endParaRPr lang="en-US" dirty="0"/>
          </a:p>
          <a:p>
            <a:pPr marL="457200"/>
            <a:r>
              <a:rPr lang="en-US" b="1" dirty="0"/>
              <a:t>Filter income and expenses by category:</a:t>
            </a:r>
          </a:p>
          <a:p>
            <a:pPr marL="914400" lvl="1" indent="-457200">
              <a:buAutoNum type="arabicPeriod"/>
            </a:pPr>
            <a:r>
              <a:rPr lang="en-US" dirty="0"/>
              <a:t>Select one or more categories from select menu in Income or/and Expense areas.</a:t>
            </a:r>
          </a:p>
          <a:p>
            <a:pPr marL="914400" lvl="1" indent="-457200">
              <a:buAutoNum type="arabicPeriod"/>
            </a:pPr>
            <a:r>
              <a:rPr lang="en-US" dirty="0"/>
              <a:t>Transactions will be filtered based on the categories selected and UI will only show filtered categories.</a:t>
            </a:r>
          </a:p>
          <a:p>
            <a:pPr marL="914400" lvl="1" indent="-457200">
              <a:buAutoNum type="arabicPeriod"/>
            </a:pPr>
            <a:r>
              <a:rPr lang="en-US" dirty="0"/>
              <a:t>Stats will update based on visible (filtered) transactions.</a:t>
            </a:r>
          </a:p>
        </p:txBody>
      </p:sp>
    </p:spTree>
    <p:extLst>
      <p:ext uri="{BB962C8B-B14F-4D97-AF65-F5344CB8AC3E}">
        <p14:creationId xmlns:p14="http://schemas.microsoft.com/office/powerpoint/2010/main" val="42554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2D44-8182-4301-FD32-6D801057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442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A5CF-45B9-F406-9447-540A77CC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92F1-0978-8035-5970-F87AC4AE6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Styling: Styled Components</a:t>
            </a:r>
          </a:p>
          <a:p>
            <a:r>
              <a:rPr lang="en-US" dirty="0"/>
              <a:t>Vite</a:t>
            </a:r>
          </a:p>
          <a:p>
            <a:r>
              <a:rPr lang="en-US" dirty="0"/>
              <a:t>Using </a:t>
            </a:r>
            <a:r>
              <a:rPr lang="en-US" dirty="0" err="1"/>
              <a:t>useReducer</a:t>
            </a:r>
            <a:r>
              <a:rPr lang="en-US" dirty="0"/>
              <a:t> + </a:t>
            </a:r>
            <a:r>
              <a:rPr lang="en-US" dirty="0" err="1"/>
              <a:t>ContextAPI</a:t>
            </a:r>
            <a:r>
              <a:rPr lang="en-US" dirty="0"/>
              <a:t> for state.</a:t>
            </a:r>
          </a:p>
        </p:txBody>
      </p:sp>
    </p:spTree>
    <p:extLst>
      <p:ext uri="{BB962C8B-B14F-4D97-AF65-F5344CB8AC3E}">
        <p14:creationId xmlns:p14="http://schemas.microsoft.com/office/powerpoint/2010/main" val="36659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C21E-3258-ADCB-6063-3E3B1C25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C6E0-8A24-82C6-F3A8-FFD1D4D4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:</a:t>
            </a:r>
            <a:r>
              <a:rPr lang="en-US" dirty="0"/>
              <a:t> has all source code.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/styles:</a:t>
            </a:r>
            <a:r>
              <a:rPr lang="en-US" dirty="0"/>
              <a:t> has Global styles and </a:t>
            </a:r>
            <a:r>
              <a:rPr lang="en-US" err="1"/>
              <a:t>mixins</a:t>
            </a:r>
            <a:r>
              <a:rPr lang="en-US" dirty="0"/>
              <a:t> for styled components.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Mixins</a:t>
            </a:r>
            <a:r>
              <a:rPr lang="en-US" dirty="0"/>
              <a:t> stores breakpoints </a:t>
            </a:r>
            <a:r>
              <a:rPr lang="en-US" dirty="0" err="1"/>
              <a:t>mixins</a:t>
            </a:r>
            <a:r>
              <a:rPr lang="en-US" dirty="0"/>
              <a:t> that we use for responsive media queries in our styled components.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</a:t>
            </a:r>
            <a:r>
              <a:rPr lang="en-US" b="1" err="1"/>
              <a:t>ui</a:t>
            </a:r>
            <a:r>
              <a:rPr lang="en-US" b="1" dirty="0"/>
              <a:t>:</a:t>
            </a:r>
            <a:r>
              <a:rPr lang="en-US" dirty="0"/>
              <a:t> has generic reusable components that we are using throughout the app like: Button, Select etc.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</a:t>
            </a:r>
            <a:r>
              <a:rPr lang="en-US" b="1" err="1"/>
              <a:t>App.jsx</a:t>
            </a:r>
            <a:r>
              <a:rPr lang="en-US" b="1" dirty="0"/>
              <a:t>:</a:t>
            </a:r>
            <a:r>
              <a:rPr lang="en-US" dirty="0"/>
              <a:t> our main component, has </a:t>
            </a:r>
            <a:r>
              <a:rPr lang="en-US" err="1"/>
              <a:t>useReducer</a:t>
            </a:r>
            <a:r>
              <a:rPr lang="en-US" dirty="0"/>
              <a:t> and our state context.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/categoriesOptions.js:</a:t>
            </a:r>
            <a:r>
              <a:rPr lang="en-US" dirty="0"/>
              <a:t> stores categories constants that we are using for income and expenses.</a:t>
            </a:r>
          </a:p>
        </p:txBody>
      </p:sp>
    </p:spTree>
    <p:extLst>
      <p:ext uri="{BB962C8B-B14F-4D97-AF65-F5344CB8AC3E}">
        <p14:creationId xmlns:p14="http://schemas.microsoft.com/office/powerpoint/2010/main" val="29302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F281-8E1F-0547-7DEF-7A3A93A8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1443"/>
          </a:xfrm>
        </p:spPr>
        <p:txBody>
          <a:bodyPr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4CB0-C657-BB01-66E3-2CE13C50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047"/>
            <a:ext cx="10515600" cy="4837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Lives in /</a:t>
            </a:r>
            <a:r>
              <a:rPr lang="en-US" err="1"/>
              <a:t>src</a:t>
            </a:r>
            <a:r>
              <a:rPr lang="en-US" dirty="0"/>
              <a:t>/</a:t>
            </a:r>
            <a:r>
              <a:rPr lang="en-US" err="1"/>
              <a:t>App.jsx</a:t>
            </a:r>
            <a:r>
              <a:rPr lang="en-US" dirty="0"/>
              <a:t> and is provided using </a:t>
            </a:r>
            <a:r>
              <a:rPr lang="en-US" err="1"/>
              <a:t>useReducer</a:t>
            </a:r>
            <a:r>
              <a:rPr lang="en-US" dirty="0"/>
              <a:t> + Context API.</a:t>
            </a:r>
          </a:p>
          <a:p>
            <a:r>
              <a:rPr lang="en-US" dirty="0"/>
              <a:t>Contains: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/>
              <a:t>transactions</a:t>
            </a:r>
            <a:r>
              <a:rPr lang="en-US" sz="2800" dirty="0"/>
              <a:t>: array containing all our income and expenses.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 err="1"/>
              <a:t>showForm</a:t>
            </a:r>
            <a:r>
              <a:rPr lang="en-US" sz="2800" dirty="0"/>
              <a:t>: whether to show add/update transaction form.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 err="1"/>
              <a:t>typeToAdd</a:t>
            </a:r>
            <a:r>
              <a:rPr lang="en-US" sz="2800" dirty="0"/>
              <a:t>: "income" or "expense", used by form to determine what type of transaction we are adding, so to display relevant categories options for select.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b="1" dirty="0" err="1"/>
              <a:t>transactionToUpdate</a:t>
            </a:r>
            <a:r>
              <a:rPr lang="en-US" sz="2800" dirty="0"/>
              <a:t>: will be set to transaction object when we'll be updating one.</a:t>
            </a:r>
          </a:p>
        </p:txBody>
      </p:sp>
    </p:spTree>
    <p:extLst>
      <p:ext uri="{BB962C8B-B14F-4D97-AF65-F5344CB8AC3E}">
        <p14:creationId xmlns:p14="http://schemas.microsoft.com/office/powerpoint/2010/main" val="66828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4670-7724-73DE-3417-C525849E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854"/>
            <a:ext cx="10515600" cy="5508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 b="1" dirty="0" err="1"/>
              <a:t>justAddedUpdatedTransaction</a:t>
            </a:r>
            <a:r>
              <a:rPr lang="en-US" sz="2800" dirty="0"/>
              <a:t>: object that holds id of transaction that was just added or updated and status: "added" or "updated". Using it to animate newly added or updated transaction.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 b="1" dirty="0" err="1"/>
              <a:t>incomeFilters</a:t>
            </a:r>
            <a:r>
              <a:rPr lang="en-US" sz="2800" dirty="0"/>
              <a:t>: object containing filters to apply on incomes.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 b="1" err="1"/>
              <a:t>expenseFilters</a:t>
            </a:r>
            <a:r>
              <a:rPr lang="en-US" sz="2800" dirty="0"/>
              <a:t>: object containing filters to apply on expenses.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68E7-BB7B-BA95-731E-B4FC0F22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081"/>
          </a:xfrm>
        </p:spPr>
        <p:txBody>
          <a:bodyPr/>
          <a:lstStyle/>
          <a:p>
            <a:pPr algn="ctr"/>
            <a:r>
              <a:rPr lang="en-US" b="1" dirty="0"/>
              <a:t>How app works</a:t>
            </a:r>
          </a:p>
        </p:txBody>
      </p:sp>
    </p:spTree>
    <p:extLst>
      <p:ext uri="{BB962C8B-B14F-4D97-AF65-F5344CB8AC3E}">
        <p14:creationId xmlns:p14="http://schemas.microsoft.com/office/powerpoint/2010/main" val="232923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14DB-8B99-6236-52B6-9051B295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an income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27B8557-332F-264B-227F-33C385A9DA08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clicks Add income button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4B386E9-1084-84D8-DA25-5A608E8ACD80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7FE83ED-EB1C-1FCF-A4EF-5A02829FFC38}"/>
              </a:ext>
            </a:extLst>
          </p:cNvPr>
          <p:cNvSpPr/>
          <p:nvPr/>
        </p:nvSpPr>
        <p:spPr>
          <a:xfrm>
            <a:off x="4047566" y="2171176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Action of type: "</a:t>
            </a:r>
            <a:r>
              <a:rPr lang="en-US" dirty="0" err="1"/>
              <a:t>openAddTransactionForm"with</a:t>
            </a:r>
            <a:r>
              <a:rPr lang="en-US" dirty="0"/>
              <a:t> payload: "income" is dispatched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DAD7AFD-3311-D5C0-C8D4-22D87A2EF493}"/>
              </a:ext>
            </a:extLst>
          </p:cNvPr>
          <p:cNvSpPr/>
          <p:nvPr/>
        </p:nvSpPr>
        <p:spPr>
          <a:xfrm>
            <a:off x="7021994" y="2599149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D983932-234D-429A-B63C-169D6D3BAAC3}"/>
              </a:ext>
            </a:extLst>
          </p:cNvPr>
          <p:cNvSpPr/>
          <p:nvPr/>
        </p:nvSpPr>
        <p:spPr>
          <a:xfrm>
            <a:off x="8031999" y="2189537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Following state is updated: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showForm</a:t>
            </a:r>
            <a:r>
              <a:rPr lang="en-US" dirty="0"/>
              <a:t>: true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typeToAdd</a:t>
            </a:r>
            <a:r>
              <a:rPr lang="en-US" dirty="0"/>
              <a:t>: "income"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B5622F8-FB86-2E24-69A4-C8D0F006BACF}"/>
              </a:ext>
            </a:extLst>
          </p:cNvPr>
          <p:cNvSpPr/>
          <p:nvPr/>
        </p:nvSpPr>
        <p:spPr>
          <a:xfrm>
            <a:off x="9290136" y="3444657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A2E7BC1-35EE-4A04-B0E8-838DEDF4A32C}"/>
              </a:ext>
            </a:extLst>
          </p:cNvPr>
          <p:cNvSpPr/>
          <p:nvPr/>
        </p:nvSpPr>
        <p:spPr>
          <a:xfrm>
            <a:off x="8344143" y="384206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Form is displayed in a modal window. As </a:t>
            </a:r>
            <a:r>
              <a:rPr lang="en-US" dirty="0" err="1"/>
              <a:t>typeToAdd</a:t>
            </a:r>
            <a:r>
              <a:rPr lang="en-US" dirty="0"/>
              <a:t> is income, shows income categories as category select field options. </a:t>
            </a:r>
            <a:r>
              <a:rPr lang="en-US" dirty="0" err="1"/>
              <a:t>transactionToUpdate</a:t>
            </a:r>
            <a:r>
              <a:rPr lang="en-US" dirty="0"/>
              <a:t> is null so we'll be adding not updating.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28A173E-9D2F-1263-766D-D5B1F8CE43E2}"/>
              </a:ext>
            </a:extLst>
          </p:cNvPr>
          <p:cNvSpPr/>
          <p:nvPr/>
        </p:nvSpPr>
        <p:spPr>
          <a:xfrm>
            <a:off x="7209383" y="4982867"/>
            <a:ext cx="113778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D68A6CD-D0AD-1B9A-3033-F0193CC1018B}"/>
              </a:ext>
            </a:extLst>
          </p:cNvPr>
          <p:cNvSpPr/>
          <p:nvPr/>
        </p:nvSpPr>
        <p:spPr>
          <a:xfrm>
            <a:off x="4231179" y="3842065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submit, make transaction object using data in form fields with unique id and dispatch action of type: "</a:t>
            </a:r>
            <a:r>
              <a:rPr lang="en-US" dirty="0" err="1"/>
              <a:t>addTransaction</a:t>
            </a:r>
            <a:r>
              <a:rPr lang="en-US" dirty="0"/>
              <a:t>" and payload: transaction object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F82B2E07-316D-F141-B2A7-C438CF51D345}"/>
              </a:ext>
            </a:extLst>
          </p:cNvPr>
          <p:cNvSpPr/>
          <p:nvPr/>
        </p:nvSpPr>
        <p:spPr>
          <a:xfrm>
            <a:off x="3610539" y="4982867"/>
            <a:ext cx="62366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079149C-B2A9-615E-6243-E1C02FA32ECA}"/>
              </a:ext>
            </a:extLst>
          </p:cNvPr>
          <p:cNvSpPr/>
          <p:nvPr/>
        </p:nvSpPr>
        <p:spPr>
          <a:xfrm>
            <a:off x="632335" y="386042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Hide form, add transaction to transactions, set </a:t>
            </a:r>
            <a:r>
              <a:rPr lang="en-US" dirty="0" err="1"/>
              <a:t>justAddedUpdatedTransaction</a:t>
            </a:r>
            <a:r>
              <a:rPr lang="en-US" dirty="0"/>
              <a:t> to newly added transaction, so it will be animated, reset </a:t>
            </a:r>
            <a:r>
              <a:rPr lang="en-US" dirty="0" err="1"/>
              <a:t>typeToAdd</a:t>
            </a:r>
            <a:r>
              <a:rPr lang="en-US" dirty="0"/>
              <a:t> to "",  Stats are updated reflecting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3511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5624-6E04-7B41-68AF-0335F62F4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C03-CF73-8754-CD85-4B13DF02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Adding an expense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3279E43-9826-3BA0-5F32-9869462C15FF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clicks Add expense button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1A4B8BC-93B4-3A4D-BFED-F10A30805734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1910943-0852-B93E-9435-0310F2F89FBD}"/>
              </a:ext>
            </a:extLst>
          </p:cNvPr>
          <p:cNvSpPr/>
          <p:nvPr/>
        </p:nvSpPr>
        <p:spPr>
          <a:xfrm>
            <a:off x="4047566" y="2171176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Action of type: "</a:t>
            </a:r>
            <a:r>
              <a:rPr lang="en-US" dirty="0" err="1"/>
              <a:t>openAddTransactionForm"with</a:t>
            </a:r>
            <a:r>
              <a:rPr lang="en-US" dirty="0"/>
              <a:t> payload: "expense" is dispatched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7176A8E-A5A2-825C-487A-0413FC307EFD}"/>
              </a:ext>
            </a:extLst>
          </p:cNvPr>
          <p:cNvSpPr/>
          <p:nvPr/>
        </p:nvSpPr>
        <p:spPr>
          <a:xfrm>
            <a:off x="7021994" y="2599149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19E644F-8C5D-91DC-FD96-589EBCDA99C1}"/>
              </a:ext>
            </a:extLst>
          </p:cNvPr>
          <p:cNvSpPr/>
          <p:nvPr/>
        </p:nvSpPr>
        <p:spPr>
          <a:xfrm>
            <a:off x="8031999" y="2189537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Following state is updated: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showForm</a:t>
            </a:r>
            <a:r>
              <a:rPr lang="en-US" dirty="0"/>
              <a:t>: true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typeToAdd</a:t>
            </a:r>
            <a:r>
              <a:rPr lang="en-US" dirty="0"/>
              <a:t>: "expense"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90D163C-7584-E9D4-4508-B6C2AF104744}"/>
              </a:ext>
            </a:extLst>
          </p:cNvPr>
          <p:cNvSpPr/>
          <p:nvPr/>
        </p:nvSpPr>
        <p:spPr>
          <a:xfrm>
            <a:off x="9290136" y="3444657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209500E-E815-8770-8EF5-C91F67797935}"/>
              </a:ext>
            </a:extLst>
          </p:cNvPr>
          <p:cNvSpPr/>
          <p:nvPr/>
        </p:nvSpPr>
        <p:spPr>
          <a:xfrm>
            <a:off x="8344143" y="384206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Form is displayed in a modal window. As </a:t>
            </a:r>
            <a:r>
              <a:rPr lang="en-US" dirty="0" err="1"/>
              <a:t>typeToAdd</a:t>
            </a:r>
            <a:r>
              <a:rPr lang="en-US" dirty="0"/>
              <a:t> is expense, shows expense categories as category select field options. </a:t>
            </a:r>
            <a:r>
              <a:rPr lang="en-US" dirty="0" err="1"/>
              <a:t>transactionToUpdate</a:t>
            </a:r>
            <a:r>
              <a:rPr lang="en-US" dirty="0"/>
              <a:t> is null so we'll be adding not updating.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552D2E92-0C52-9EC0-D6FF-6B065758EA4A}"/>
              </a:ext>
            </a:extLst>
          </p:cNvPr>
          <p:cNvSpPr/>
          <p:nvPr/>
        </p:nvSpPr>
        <p:spPr>
          <a:xfrm>
            <a:off x="7209383" y="4982867"/>
            <a:ext cx="113778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C704F0E-04BD-EBB3-6912-157ACE5189A1}"/>
              </a:ext>
            </a:extLst>
          </p:cNvPr>
          <p:cNvSpPr/>
          <p:nvPr/>
        </p:nvSpPr>
        <p:spPr>
          <a:xfrm>
            <a:off x="4231179" y="3630909"/>
            <a:ext cx="2973170" cy="289054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submit, make transaction object using data in form fields with unique id, amount to negative as it is an expense and dispatch action of type: "</a:t>
            </a:r>
            <a:r>
              <a:rPr lang="en-US" dirty="0" err="1"/>
              <a:t>addTransaction</a:t>
            </a:r>
            <a:r>
              <a:rPr lang="en-US" dirty="0"/>
              <a:t>" and payload: transaction object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C624196D-2E02-4775-5D7D-833E1BD6544B}"/>
              </a:ext>
            </a:extLst>
          </p:cNvPr>
          <p:cNvSpPr/>
          <p:nvPr/>
        </p:nvSpPr>
        <p:spPr>
          <a:xfrm>
            <a:off x="3610539" y="4982867"/>
            <a:ext cx="62366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02DFDB3-A8D5-D46B-8FB9-5211774F8382}"/>
              </a:ext>
            </a:extLst>
          </p:cNvPr>
          <p:cNvSpPr/>
          <p:nvPr/>
        </p:nvSpPr>
        <p:spPr>
          <a:xfrm>
            <a:off x="632335" y="386042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Hide form, add transaction to transactions, set </a:t>
            </a:r>
            <a:r>
              <a:rPr lang="en-US" dirty="0" err="1"/>
              <a:t>justAddedUpdatedTransaction</a:t>
            </a:r>
            <a:r>
              <a:rPr lang="en-US" dirty="0"/>
              <a:t> to newly added transaction, so it will be animated, reset </a:t>
            </a:r>
            <a:r>
              <a:rPr lang="en-US" dirty="0" err="1"/>
              <a:t>typeToAdd</a:t>
            </a:r>
            <a:r>
              <a:rPr lang="en-US" dirty="0"/>
              <a:t> to "", Stats are updated reflecting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1939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8D4BA-B4B1-E522-FB01-06C56127A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1870-CA9E-969A-50B0-7600267B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Updating an income/expense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156B794-DAAA-3B50-ECE1-EC36FB880552}"/>
              </a:ext>
            </a:extLst>
          </p:cNvPr>
          <p:cNvSpPr/>
          <p:nvPr/>
        </p:nvSpPr>
        <p:spPr>
          <a:xfrm>
            <a:off x="981205" y="2171177"/>
            <a:ext cx="2045917" cy="128391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User clicks Update button of transaction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D3956C5-6426-4F84-C34D-C92814B3C9A1}"/>
              </a:ext>
            </a:extLst>
          </p:cNvPr>
          <p:cNvSpPr/>
          <p:nvPr/>
        </p:nvSpPr>
        <p:spPr>
          <a:xfrm>
            <a:off x="3037561" y="2599150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75A8579-D1FA-761B-FD2B-321EF6424A33}"/>
              </a:ext>
            </a:extLst>
          </p:cNvPr>
          <p:cNvSpPr/>
          <p:nvPr/>
        </p:nvSpPr>
        <p:spPr>
          <a:xfrm>
            <a:off x="4047566" y="1932478"/>
            <a:ext cx="2973170" cy="15134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Action of type: "</a:t>
            </a:r>
            <a:r>
              <a:rPr lang="en-US" dirty="0" err="1"/>
              <a:t>openUpdateTransactionForm</a:t>
            </a:r>
            <a:r>
              <a:rPr lang="en-US" dirty="0"/>
              <a:t>" with payload: transaction to update, is dispatched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6BA689-25FD-7E77-7370-7FEB3F3E8F15}"/>
              </a:ext>
            </a:extLst>
          </p:cNvPr>
          <p:cNvSpPr/>
          <p:nvPr/>
        </p:nvSpPr>
        <p:spPr>
          <a:xfrm>
            <a:off x="7021994" y="2599149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15F796B-2C32-169D-2A57-CFAD00611099}"/>
              </a:ext>
            </a:extLst>
          </p:cNvPr>
          <p:cNvSpPr/>
          <p:nvPr/>
        </p:nvSpPr>
        <p:spPr>
          <a:xfrm>
            <a:off x="8031999" y="2189537"/>
            <a:ext cx="2973170" cy="1256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Following state is updated: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showForm</a:t>
            </a:r>
            <a:r>
              <a:rPr lang="en-US" dirty="0"/>
              <a:t>: true</a:t>
            </a:r>
          </a:p>
          <a:p>
            <a:pPr marL="285750" indent="-285750" algn="ctr">
              <a:buFont typeface="Arial"/>
              <a:buChar char="•"/>
            </a:pPr>
            <a:r>
              <a:rPr lang="en-US" dirty="0" err="1"/>
              <a:t>transactionToUpdate</a:t>
            </a:r>
            <a:r>
              <a:rPr lang="en-US" dirty="0"/>
              <a:t>: payload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41DBC53-2DCE-918C-E193-7B767E2FA7A7}"/>
              </a:ext>
            </a:extLst>
          </p:cNvPr>
          <p:cNvSpPr/>
          <p:nvPr/>
        </p:nvSpPr>
        <p:spPr>
          <a:xfrm>
            <a:off x="9290136" y="3444657"/>
            <a:ext cx="396657" cy="3765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4607162-88E6-74D1-3210-17ED72C6B9F5}"/>
              </a:ext>
            </a:extLst>
          </p:cNvPr>
          <p:cNvSpPr/>
          <p:nvPr/>
        </p:nvSpPr>
        <p:spPr>
          <a:xfrm>
            <a:off x="8344143" y="3842066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Form is displayed in a modal window. Type is determined from </a:t>
            </a:r>
            <a:r>
              <a:rPr lang="en-US" dirty="0" err="1"/>
              <a:t>transactionToUpdate</a:t>
            </a:r>
            <a:r>
              <a:rPr lang="en-US" dirty="0"/>
              <a:t> and fields are pre-filled using the same. We are updating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17F1A35-4E26-50AE-9DD7-7210B23DADC1}"/>
              </a:ext>
            </a:extLst>
          </p:cNvPr>
          <p:cNvSpPr/>
          <p:nvPr/>
        </p:nvSpPr>
        <p:spPr>
          <a:xfrm>
            <a:off x="7209383" y="4982867"/>
            <a:ext cx="113778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0812911-5B17-A974-99DD-D198ADBAF5E9}"/>
              </a:ext>
            </a:extLst>
          </p:cNvPr>
          <p:cNvSpPr/>
          <p:nvPr/>
        </p:nvSpPr>
        <p:spPr>
          <a:xfrm>
            <a:off x="4231179" y="3842065"/>
            <a:ext cx="2973170" cy="266102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submit, make transaction object using data in form fields with </a:t>
            </a:r>
            <a:r>
              <a:rPr lang="en-US" dirty="0" err="1"/>
              <a:t>transactionToUpdate</a:t>
            </a:r>
            <a:r>
              <a:rPr lang="en-US" dirty="0"/>
              <a:t> id and dispatch action of type: "</a:t>
            </a:r>
            <a:r>
              <a:rPr lang="en-US" dirty="0" err="1"/>
              <a:t>updateTransaction</a:t>
            </a:r>
            <a:r>
              <a:rPr lang="en-US" dirty="0"/>
              <a:t>" and payload: updated transaction object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C47BD58-70F3-F28F-A1DB-1F8B5B17F169}"/>
              </a:ext>
            </a:extLst>
          </p:cNvPr>
          <p:cNvSpPr/>
          <p:nvPr/>
        </p:nvSpPr>
        <p:spPr>
          <a:xfrm>
            <a:off x="3610539" y="4982867"/>
            <a:ext cx="623660" cy="386219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D7F52CE-725B-896E-5EBF-7D7C7097C918}"/>
              </a:ext>
            </a:extLst>
          </p:cNvPr>
          <p:cNvSpPr/>
          <p:nvPr/>
        </p:nvSpPr>
        <p:spPr>
          <a:xfrm>
            <a:off x="632335" y="3630908"/>
            <a:ext cx="2973170" cy="287218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Hide form, modify transaction in transactions, set </a:t>
            </a:r>
            <a:r>
              <a:rPr lang="en-US" dirty="0" err="1"/>
              <a:t>justAddedUpdatedTransaction</a:t>
            </a:r>
            <a:r>
              <a:rPr lang="en-US" dirty="0"/>
              <a:t> to newly updated transaction, so it will be animated, </a:t>
            </a:r>
            <a:r>
              <a:rPr lang="en-US" dirty="0" err="1"/>
              <a:t>transactionToUpdate</a:t>
            </a:r>
            <a:r>
              <a:rPr lang="en-US" dirty="0"/>
              <a:t> to null,  Stats are updated reflecting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18020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Expense Tracker App</vt:lpstr>
      <vt:lpstr>Technologies Used</vt:lpstr>
      <vt:lpstr>File Structure</vt:lpstr>
      <vt:lpstr>State</vt:lpstr>
      <vt:lpstr>PowerPoint Presentation</vt:lpstr>
      <vt:lpstr>How app works</vt:lpstr>
      <vt:lpstr>Adding an income</vt:lpstr>
      <vt:lpstr>Adding an expense</vt:lpstr>
      <vt:lpstr>Updating an income/expense</vt:lpstr>
      <vt:lpstr>Deleting an income/expense</vt:lpstr>
      <vt:lpstr>Filter incomes/expenses by categories</vt:lpstr>
      <vt:lpstr>Animating transaction on add, update</vt:lpstr>
      <vt:lpstr>How to use the app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687</cp:revision>
  <dcterms:created xsi:type="dcterms:W3CDTF">2025-08-27T13:19:25Z</dcterms:created>
  <dcterms:modified xsi:type="dcterms:W3CDTF">2025-08-28T10:39:53Z</dcterms:modified>
</cp:coreProperties>
</file>