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7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71B4FE-F988-4C5B-8BD4-273635D514A8}" v="3417" dt="2025-08-28T10:15:17.025"/>
    <p1510:client id="{9CF937EB-F9DA-4FC8-95EE-34BA6A384029}" v="62" dt="2025-08-28T10:30:40.6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mandeepChamba/memory-game-react" TargetMode="External"/><Relationship Id="rId2" Type="http://schemas.openxmlformats.org/officeDocument/2006/relationships/hyperlink" Target="https://ramandeepchamba.github.io/memory-game-react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5617"/>
            <a:ext cx="9144000" cy="196528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Memory Card Game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999BB6-6343-F571-D2B3-5E8543E45227}"/>
              </a:ext>
            </a:extLst>
          </p:cNvPr>
          <p:cNvSpPr txBox="1"/>
          <p:nvPr/>
        </p:nvSpPr>
        <p:spPr>
          <a:xfrm>
            <a:off x="1564104" y="3779921"/>
            <a:ext cx="905376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Visit site: </a:t>
            </a:r>
            <a:r>
              <a:rPr lang="en-US" dirty="0">
                <a:ea typeface="+mn-lt"/>
                <a:cs typeface="+mn-lt"/>
                <a:hlinkClick r:id="rId2"/>
              </a:rPr>
              <a:t>https://ramandeepchamba.github.io/memory-game-react/</a:t>
            </a:r>
            <a:endParaRPr lang="en-US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Source code: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https://github.com/RamandeepChamba/memory-game-react</a:t>
            </a:r>
          </a:p>
          <a:p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12350-2A9A-5220-30F6-1955A406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1E45C-2BB9-E999-3C9B-6AD98A65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Card Clicked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0C98D5A-055A-2C47-96A2-A304458D3BEE}"/>
              </a:ext>
            </a:extLst>
          </p:cNvPr>
          <p:cNvSpPr/>
          <p:nvPr/>
        </p:nvSpPr>
        <p:spPr>
          <a:xfrm>
            <a:off x="2349006" y="2433897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4EA009-02E5-5991-6DC5-84AE28409B17}"/>
              </a:ext>
            </a:extLst>
          </p:cNvPr>
          <p:cNvSpPr/>
          <p:nvPr/>
        </p:nvSpPr>
        <p:spPr>
          <a:xfrm>
            <a:off x="837960" y="2053588"/>
            <a:ext cx="1500986" cy="10923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ptos"/>
              </a:rPr>
              <a:t>A card is clicked</a:t>
            </a:r>
            <a:endParaRPr lang="en-US" dirty="0"/>
          </a:p>
        </p:txBody>
      </p:sp>
      <p:sp>
        <p:nvSpPr>
          <p:cNvPr id="3" name="Flowchart: Decision 2">
            <a:extLst>
              <a:ext uri="{FF2B5EF4-FFF2-40B4-BE49-F238E27FC236}">
                <a16:creationId xmlns:a16="http://schemas.microsoft.com/office/drawing/2014/main" id="{3F2EC7C4-52F4-26CB-4228-62743BB5A33E}"/>
              </a:ext>
            </a:extLst>
          </p:cNvPr>
          <p:cNvSpPr/>
          <p:nvPr/>
        </p:nvSpPr>
        <p:spPr>
          <a:xfrm>
            <a:off x="3045609" y="1859033"/>
            <a:ext cx="2090814" cy="14794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Card already faced up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F1395842-0A4C-531B-3F8C-ECDBEEB388C9}"/>
              </a:ext>
            </a:extLst>
          </p:cNvPr>
          <p:cNvSpPr/>
          <p:nvPr/>
        </p:nvSpPr>
        <p:spPr>
          <a:xfrm>
            <a:off x="3862695" y="3349454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29DAA2-CE63-F3E4-612F-5C1E5B5C7FFE}"/>
              </a:ext>
            </a:extLst>
          </p:cNvPr>
          <p:cNvSpPr/>
          <p:nvPr/>
        </p:nvSpPr>
        <p:spPr>
          <a:xfrm>
            <a:off x="3006246" y="4227534"/>
            <a:ext cx="2265123" cy="730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nothing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447F28C-6E76-FC3C-D72D-07217CEAD905}"/>
              </a:ext>
            </a:extLst>
          </p:cNvPr>
          <p:cNvSpPr/>
          <p:nvPr/>
        </p:nvSpPr>
        <p:spPr>
          <a:xfrm>
            <a:off x="5130765" y="2433896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3A2A1FA8-5153-BA94-D98A-63E12140F66F}"/>
              </a:ext>
            </a:extLst>
          </p:cNvPr>
          <p:cNvSpPr/>
          <p:nvPr/>
        </p:nvSpPr>
        <p:spPr>
          <a:xfrm>
            <a:off x="5827367" y="1767226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There's a previous card, looking for pair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BD2CBB9-834C-6A1D-C98D-BFC1401E5722}"/>
              </a:ext>
            </a:extLst>
          </p:cNvPr>
          <p:cNvSpPr/>
          <p:nvPr/>
        </p:nvSpPr>
        <p:spPr>
          <a:xfrm>
            <a:off x="7066767" y="3432080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023AA2-EFDA-C580-5359-562E10B3B51F}"/>
              </a:ext>
            </a:extLst>
          </p:cNvPr>
          <p:cNvSpPr/>
          <p:nvPr/>
        </p:nvSpPr>
        <p:spPr>
          <a:xfrm>
            <a:off x="6109330" y="4310160"/>
            <a:ext cx="2311026" cy="15844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Set this card as previous card and face it up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C1D270-6BF7-C8D5-5F92-1016D09C25AB}"/>
              </a:ext>
            </a:extLst>
          </p:cNvPr>
          <p:cNvSpPr/>
          <p:nvPr/>
        </p:nvSpPr>
        <p:spPr>
          <a:xfrm>
            <a:off x="8766331" y="2433895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Yes</a:t>
            </a:r>
          </a:p>
        </p:txBody>
      </p:sp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DD8BD44E-2B99-9945-F2EA-32D5F05DA617}"/>
              </a:ext>
            </a:extLst>
          </p:cNvPr>
          <p:cNvSpPr/>
          <p:nvPr/>
        </p:nvSpPr>
        <p:spPr>
          <a:xfrm>
            <a:off x="9463438" y="2068051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479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3E092BF0-46D1-8807-0627-EF3B098CE4FD}"/>
              </a:ext>
            </a:extLst>
          </p:cNvPr>
          <p:cNvSpPr/>
          <p:nvPr/>
        </p:nvSpPr>
        <p:spPr>
          <a:xfrm>
            <a:off x="787655" y="599135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E6277E-4179-EBD9-BE36-6700E7529C87}"/>
              </a:ext>
            </a:extLst>
          </p:cNvPr>
          <p:cNvSpPr/>
          <p:nvPr/>
        </p:nvSpPr>
        <p:spPr>
          <a:xfrm>
            <a:off x="1926693" y="1047608"/>
            <a:ext cx="700376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3A2D1E02-2265-C7C1-0CA5-DD880B5C0494}"/>
              </a:ext>
            </a:extLst>
          </p:cNvPr>
          <p:cNvSpPr/>
          <p:nvPr/>
        </p:nvSpPr>
        <p:spPr>
          <a:xfrm>
            <a:off x="2623295" y="380937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Does the current card matches prev. card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16C8D82-1CC7-C7CC-CF4C-D45AC4785C68}"/>
              </a:ext>
            </a:extLst>
          </p:cNvPr>
          <p:cNvSpPr/>
          <p:nvPr/>
        </p:nvSpPr>
        <p:spPr>
          <a:xfrm>
            <a:off x="5562259" y="1047607"/>
            <a:ext cx="1618448" cy="331135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120598A8-1C47-7F09-CD84-44F0E2C1BA20}"/>
              </a:ext>
            </a:extLst>
          </p:cNvPr>
          <p:cNvSpPr/>
          <p:nvPr/>
        </p:nvSpPr>
        <p:spPr>
          <a:xfrm>
            <a:off x="7178192" y="169778"/>
            <a:ext cx="4827674" cy="3753531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Face up current card for 500ms and then face it and the previous card down.</a:t>
            </a:r>
          </a:p>
          <a:p>
            <a:pPr algn="ctr"/>
            <a:r>
              <a:rPr lang="en-US" dirty="0"/>
              <a:t>Increase move count. Achieving this by setting state status to "</a:t>
            </a:r>
            <a:r>
              <a:rPr lang="en-US" dirty="0" err="1"/>
              <a:t>cardsDidNotMatch</a:t>
            </a:r>
            <a:r>
              <a:rPr lang="en-US" dirty="0"/>
              <a:t>", </a:t>
            </a:r>
            <a:r>
              <a:rPr lang="en-US" dirty="0" err="1"/>
              <a:t>tempCurrentCard</a:t>
            </a:r>
            <a:r>
              <a:rPr lang="en-US" dirty="0"/>
              <a:t> to current card.</a:t>
            </a:r>
          </a:p>
          <a:p>
            <a:pPr algn="ctr"/>
            <a:r>
              <a:rPr lang="en-US" dirty="0" err="1"/>
              <a:t>useEffect</a:t>
            </a:r>
            <a:r>
              <a:rPr lang="en-US" dirty="0"/>
              <a:t> will react to this and will dispatch "</a:t>
            </a:r>
            <a:r>
              <a:rPr lang="en-US" dirty="0" err="1"/>
              <a:t>cardsNotMatched</a:t>
            </a:r>
            <a:r>
              <a:rPr lang="en-US" dirty="0"/>
              <a:t>" action after 500ms which will face down both </a:t>
            </a:r>
            <a:r>
              <a:rPr lang="en-US" dirty="0" err="1"/>
              <a:t>tempCurrentCard</a:t>
            </a:r>
            <a:r>
              <a:rPr lang="en-US" dirty="0"/>
              <a:t> and previous card. When status is "</a:t>
            </a:r>
            <a:r>
              <a:rPr lang="en-US" dirty="0" err="1"/>
              <a:t>cardsDidNotMatch</a:t>
            </a:r>
            <a:r>
              <a:rPr lang="en-US" dirty="0"/>
              <a:t>", no cards will be clickable because if they are it can break the game.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453C56E-088A-B3C5-504A-47EC2CDA05F1}"/>
              </a:ext>
            </a:extLst>
          </p:cNvPr>
          <p:cNvSpPr/>
          <p:nvPr/>
        </p:nvSpPr>
        <p:spPr>
          <a:xfrm>
            <a:off x="3862695" y="2045791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F5A4298A-139A-2F7A-D83F-776F6957EB64}"/>
              </a:ext>
            </a:extLst>
          </p:cNvPr>
          <p:cNvSpPr/>
          <p:nvPr/>
        </p:nvSpPr>
        <p:spPr>
          <a:xfrm>
            <a:off x="2623294" y="2923997"/>
            <a:ext cx="2944620" cy="165391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Did all cards matched, game ended?</a:t>
            </a:r>
          </a:p>
        </p:txBody>
      </p:sp>
      <p:sp>
        <p:nvSpPr>
          <p:cNvPr id="22" name="Flowchart: Off-page Connector 21">
            <a:extLst>
              <a:ext uri="{FF2B5EF4-FFF2-40B4-BE49-F238E27FC236}">
                <a16:creationId xmlns:a16="http://schemas.microsoft.com/office/drawing/2014/main" id="{0D389BE6-CC78-F97A-9677-3CAD8A8121C2}"/>
              </a:ext>
            </a:extLst>
          </p:cNvPr>
          <p:cNvSpPr/>
          <p:nvPr/>
        </p:nvSpPr>
        <p:spPr>
          <a:xfrm>
            <a:off x="3523510" y="5281304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17F48D97-C914-6AD7-85A5-71AE851691D5}"/>
              </a:ext>
            </a:extLst>
          </p:cNvPr>
          <p:cNvSpPr/>
          <p:nvPr/>
        </p:nvSpPr>
        <p:spPr>
          <a:xfrm>
            <a:off x="3862694" y="4588851"/>
            <a:ext cx="447969" cy="68742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Off-page Connector 4">
            <a:extLst>
              <a:ext uri="{FF2B5EF4-FFF2-40B4-BE49-F238E27FC236}">
                <a16:creationId xmlns:a16="http://schemas.microsoft.com/office/drawing/2014/main" id="{B1ABB45E-B707-8AF4-5402-72ABDDBA419C}"/>
              </a:ext>
            </a:extLst>
          </p:cNvPr>
          <p:cNvSpPr/>
          <p:nvPr/>
        </p:nvSpPr>
        <p:spPr>
          <a:xfrm>
            <a:off x="2082137" y="810291"/>
            <a:ext cx="1137780" cy="1388301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EE0C38F-583F-DCFF-DB09-267159221C70}"/>
              </a:ext>
            </a:extLst>
          </p:cNvPr>
          <p:cNvSpPr/>
          <p:nvPr/>
        </p:nvSpPr>
        <p:spPr>
          <a:xfrm>
            <a:off x="2430502" y="2192683"/>
            <a:ext cx="447969" cy="88021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Yes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FB228E3-D67F-1BDC-3641-6E3E66C763E7}"/>
              </a:ext>
            </a:extLst>
          </p:cNvPr>
          <p:cNvSpPr/>
          <p:nvPr/>
        </p:nvSpPr>
        <p:spPr>
          <a:xfrm>
            <a:off x="3221175" y="1176137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BE97A7-E339-4E5E-62D9-9C92D7FA448B}"/>
              </a:ext>
            </a:extLst>
          </p:cNvPr>
          <p:cNvSpPr/>
          <p:nvPr/>
        </p:nvSpPr>
        <p:spPr>
          <a:xfrm>
            <a:off x="1531672" y="3074158"/>
            <a:ext cx="3312228" cy="1834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Face up this last current card.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Increase move count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Stop timer.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 status to "ended"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8ED5AE-7BD3-6C42-687C-8116F23D0A1D}"/>
              </a:ext>
            </a:extLst>
          </p:cNvPr>
          <p:cNvSpPr/>
          <p:nvPr/>
        </p:nvSpPr>
        <p:spPr>
          <a:xfrm>
            <a:off x="4138997" y="696350"/>
            <a:ext cx="3312228" cy="13847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Face up current card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Increase move count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Set previous card to null.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C320C3D-C6A8-5329-8CD7-14C7CE98B8DC}"/>
              </a:ext>
            </a:extLst>
          </p:cNvPr>
          <p:cNvSpPr/>
          <p:nvPr/>
        </p:nvSpPr>
        <p:spPr>
          <a:xfrm>
            <a:off x="4846162" y="3783462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1ADB47-A8A7-6170-031A-717ADB1AD0A9}"/>
              </a:ext>
            </a:extLst>
          </p:cNvPr>
          <p:cNvSpPr/>
          <p:nvPr/>
        </p:nvSpPr>
        <p:spPr>
          <a:xfrm>
            <a:off x="5730657" y="3413342"/>
            <a:ext cx="2411260" cy="1137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game end screen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E466A0D-2EEB-2E05-3049-0C05FE91197A}"/>
              </a:ext>
            </a:extLst>
          </p:cNvPr>
          <p:cNvSpPr/>
          <p:nvPr/>
        </p:nvSpPr>
        <p:spPr>
          <a:xfrm>
            <a:off x="9063888" y="3348070"/>
            <a:ext cx="2171178" cy="12943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  <a:latin typeface="Aptos"/>
              </a:rPr>
              <a:t>Game </a:t>
            </a:r>
            <a:r>
              <a:rPr lang="en-US" dirty="0">
                <a:latin typeface="Aptos"/>
              </a:rPr>
              <a:t>ended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31D1EA-6384-3B73-A1EB-97A297977C7F}"/>
              </a:ext>
            </a:extLst>
          </p:cNvPr>
          <p:cNvSpPr/>
          <p:nvPr/>
        </p:nvSpPr>
        <p:spPr>
          <a:xfrm>
            <a:off x="8142041" y="3774281"/>
            <a:ext cx="920714" cy="42294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84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37DB-26D3-92B7-B5C0-672CCA89D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430"/>
          </a:xfrm>
        </p:spPr>
        <p:txBody>
          <a:bodyPr/>
          <a:lstStyle/>
          <a:p>
            <a:pPr algn="ctr"/>
            <a:r>
              <a:rPr lang="en-US" b="1" dirty="0"/>
              <a:t>THE END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7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D03CD-C64B-D346-7A64-4F924548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AB500-D1EE-C98E-39DE-3DBEDE4C7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React</a:t>
            </a:r>
          </a:p>
          <a:p>
            <a:r>
              <a:rPr lang="en-US" dirty="0"/>
              <a:t>Styling: styled components</a:t>
            </a:r>
          </a:p>
          <a:p>
            <a:r>
              <a:rPr lang="en-US" dirty="0"/>
              <a:t>Vite</a:t>
            </a:r>
          </a:p>
          <a:p>
            <a:r>
              <a:rPr lang="en-US" dirty="0"/>
              <a:t>Using </a:t>
            </a:r>
            <a:r>
              <a:rPr lang="en-US" dirty="0" err="1"/>
              <a:t>useReducer</a:t>
            </a:r>
            <a:r>
              <a:rPr lang="en-US" dirty="0"/>
              <a:t> + </a:t>
            </a:r>
            <a:r>
              <a:rPr lang="en-US" dirty="0" err="1"/>
              <a:t>ContextAPI</a:t>
            </a:r>
            <a:r>
              <a:rPr lang="en-US" dirty="0"/>
              <a:t> for state.</a:t>
            </a:r>
          </a:p>
        </p:txBody>
      </p:sp>
    </p:spTree>
    <p:extLst>
      <p:ext uri="{BB962C8B-B14F-4D97-AF65-F5344CB8AC3E}">
        <p14:creationId xmlns:p14="http://schemas.microsoft.com/office/powerpoint/2010/main" val="94450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42D9-F0D9-1B91-488D-C9880CAF9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File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A5CE2-9357-01AC-1331-AD3AFD231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:</a:t>
            </a:r>
            <a:r>
              <a:rPr lang="en-US" dirty="0"/>
              <a:t> has all source code.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/styles:</a:t>
            </a:r>
            <a:r>
              <a:rPr lang="en-US" dirty="0"/>
              <a:t> has Global styles and </a:t>
            </a:r>
            <a:r>
              <a:rPr lang="en-US" dirty="0" err="1"/>
              <a:t>mixins</a:t>
            </a:r>
            <a:r>
              <a:rPr lang="en-US" dirty="0"/>
              <a:t> for styled components.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 dirty="0" err="1"/>
              <a:t>Mixins</a:t>
            </a:r>
            <a:r>
              <a:rPr lang="en-US" dirty="0"/>
              <a:t> stores breakpoints </a:t>
            </a:r>
            <a:r>
              <a:rPr lang="en-US" dirty="0" err="1"/>
              <a:t>mixins</a:t>
            </a:r>
            <a:r>
              <a:rPr lang="en-US" dirty="0"/>
              <a:t> that we use for responsive </a:t>
            </a:r>
            <a:r>
              <a:rPr lang="en-US" dirty="0" err="1"/>
              <a:t>mediaqueries</a:t>
            </a:r>
            <a:r>
              <a:rPr lang="en-US" dirty="0"/>
              <a:t> in our styled components.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/contexts/</a:t>
            </a:r>
            <a:r>
              <a:rPr lang="en-US" b="1" dirty="0" err="1"/>
              <a:t>GameContext.jsx</a:t>
            </a:r>
            <a:r>
              <a:rPr lang="en-US" b="1" dirty="0"/>
              <a:t>: </a:t>
            </a:r>
            <a:r>
              <a:rPr lang="en-US" dirty="0"/>
              <a:t>has our reducer and game context, all our state lives here.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/assets</a:t>
            </a:r>
            <a:r>
              <a:rPr lang="en-US" dirty="0"/>
              <a:t>: has images for our cards.</a:t>
            </a:r>
          </a:p>
          <a:p>
            <a:r>
              <a:rPr lang="en-US" b="1" dirty="0"/>
              <a:t>/</a:t>
            </a:r>
            <a:r>
              <a:rPr lang="en-US" b="1" dirty="0" err="1"/>
              <a:t>src</a:t>
            </a:r>
            <a:r>
              <a:rPr lang="en-US" b="1" dirty="0"/>
              <a:t>/components</a:t>
            </a:r>
            <a:r>
              <a:rPr lang="en-US" dirty="0"/>
              <a:t>: has components used in our app.</a:t>
            </a:r>
          </a:p>
          <a:p>
            <a:r>
              <a:rPr lang="en-US" b="1" dirty="0"/>
              <a:t>/</a:t>
            </a:r>
            <a:r>
              <a:rPr lang="en-US" b="1" err="1"/>
              <a:t>src</a:t>
            </a:r>
            <a:r>
              <a:rPr lang="en-US" b="1" dirty="0"/>
              <a:t>/utils/helpers.js</a:t>
            </a:r>
            <a:r>
              <a:rPr lang="en-US" dirty="0"/>
              <a:t>: has helper functions used in our app.</a:t>
            </a:r>
          </a:p>
        </p:txBody>
      </p:sp>
    </p:spTree>
    <p:extLst>
      <p:ext uri="{BB962C8B-B14F-4D97-AF65-F5344CB8AC3E}">
        <p14:creationId xmlns:p14="http://schemas.microsoft.com/office/powerpoint/2010/main" val="4067160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3257-5F2D-537C-AE9B-2291FB8F0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C769-AA40-16F3-7912-C97428A14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Lives in /</a:t>
            </a:r>
            <a:r>
              <a:rPr lang="en-US" dirty="0" err="1"/>
              <a:t>src</a:t>
            </a:r>
            <a:r>
              <a:rPr lang="en-US" dirty="0"/>
              <a:t>/contexts/</a:t>
            </a:r>
            <a:r>
              <a:rPr lang="en-US" dirty="0" err="1"/>
              <a:t>GameContext.jsx</a:t>
            </a:r>
            <a:r>
              <a:rPr lang="en-US" dirty="0"/>
              <a:t> and is provided using </a:t>
            </a:r>
            <a:r>
              <a:rPr lang="en-US" dirty="0" err="1"/>
              <a:t>useReducer</a:t>
            </a:r>
            <a:r>
              <a:rPr lang="en-US" dirty="0"/>
              <a:t> + </a:t>
            </a:r>
            <a:r>
              <a:rPr lang="en-US" dirty="0" err="1"/>
              <a:t>ContextAPI</a:t>
            </a:r>
            <a:r>
              <a:rPr lang="en-US" dirty="0"/>
              <a:t>.</a:t>
            </a:r>
          </a:p>
          <a:p>
            <a:r>
              <a:rPr lang="en-US" dirty="0"/>
              <a:t>Contains: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status</a:t>
            </a:r>
            <a:r>
              <a:rPr lang="en-US" dirty="0"/>
              <a:t>: game status at current time.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movesCount</a:t>
            </a:r>
            <a:r>
              <a:rPr lang="en-US" dirty="0"/>
              <a:t>: number of moves user has made.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timer</a:t>
            </a:r>
            <a:r>
              <a:rPr lang="en-US" dirty="0"/>
              <a:t>: object that contains reference to </a:t>
            </a:r>
            <a:r>
              <a:rPr lang="en-US" dirty="0" err="1"/>
              <a:t>setInterval</a:t>
            </a:r>
            <a:r>
              <a:rPr lang="en-US" dirty="0"/>
              <a:t> tick and time elapsed since game started, in seconds.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firstCardClicked</a:t>
            </a:r>
            <a:r>
              <a:rPr lang="en-US" dirty="0"/>
              <a:t>: Boolean, set to true when very first card is clicked, timer starts when first card is clicked.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cards</a:t>
            </a:r>
            <a:r>
              <a:rPr lang="en-US" dirty="0"/>
              <a:t>: array that stores our card objects, card: {value: 1, </a:t>
            </a:r>
            <a:r>
              <a:rPr lang="en-US" dirty="0" err="1"/>
              <a:t>isFacedUp</a:t>
            </a:r>
            <a:r>
              <a:rPr lang="en-US" dirty="0"/>
              <a:t>: false}.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 err="1"/>
              <a:t>previousCard</a:t>
            </a:r>
            <a:r>
              <a:rPr lang="en-US" dirty="0"/>
              <a:t>: stores the last turned card which is looking to pair.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err="1"/>
              <a:t>tempCurrentCard</a:t>
            </a:r>
            <a:r>
              <a:rPr lang="en-US" dirty="0"/>
              <a:t>: using when cards not matched and have to show clicked card for a second before facing it down.</a:t>
            </a:r>
          </a:p>
        </p:txBody>
      </p:sp>
    </p:spTree>
    <p:extLst>
      <p:ext uri="{BB962C8B-B14F-4D97-AF65-F5344CB8AC3E}">
        <p14:creationId xmlns:p14="http://schemas.microsoft.com/office/powerpoint/2010/main" val="247060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1219-0B6B-AE1D-D99E-473FE362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play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C4CA7-1958-3B92-C4FD-B4C75B85B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Click New Game button.</a:t>
            </a:r>
          </a:p>
          <a:p>
            <a:r>
              <a:rPr lang="en-US" dirty="0"/>
              <a:t>Cards will be laid out faced-down, shuffled (random every game).</a:t>
            </a:r>
          </a:p>
          <a:p>
            <a:r>
              <a:rPr lang="en-US" dirty="0"/>
              <a:t>Click a card to face it 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Clicking your first card will start the timer.</a:t>
            </a:r>
          </a:p>
          <a:p>
            <a:r>
              <a:rPr lang="en-US" dirty="0"/>
              <a:t>This card is now faced-up and is looking for a pair.</a:t>
            </a:r>
          </a:p>
          <a:p>
            <a:r>
              <a:rPr lang="en-US" dirty="0"/>
              <a:t>Click another card.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Move count is increased by 1, no matter if it matches or not.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 this new card matches our previous card, both cards remain faced-up.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If this new card is not a match, both this card and previous one will be faced-down.</a:t>
            </a:r>
          </a:p>
          <a:p>
            <a:r>
              <a:rPr lang="en-US" dirty="0"/>
              <a:t>Game ends when all cards are matched.</a:t>
            </a:r>
          </a:p>
        </p:txBody>
      </p:sp>
    </p:spTree>
    <p:extLst>
      <p:ext uri="{BB962C8B-B14F-4D97-AF65-F5344CB8AC3E}">
        <p14:creationId xmlns:p14="http://schemas.microsoft.com/office/powerpoint/2010/main" val="80723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67D4-4D6A-971E-48DC-8F5DA714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27081"/>
          </a:xfrm>
        </p:spPr>
        <p:txBody>
          <a:bodyPr/>
          <a:lstStyle/>
          <a:p>
            <a:pPr algn="ctr"/>
            <a:r>
              <a:rPr lang="en-US" b="1" dirty="0"/>
              <a:t>How app works</a:t>
            </a:r>
          </a:p>
        </p:txBody>
      </p:sp>
    </p:spTree>
    <p:extLst>
      <p:ext uri="{BB962C8B-B14F-4D97-AF65-F5344CB8AC3E}">
        <p14:creationId xmlns:p14="http://schemas.microsoft.com/office/powerpoint/2010/main" val="46540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6CDAF-0EC9-0999-85A6-9A974AC01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are cards placed randomly on every new game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40BB-8365-E069-AC1C-5F21BFFAC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There's an unshuffled array that contains pair of numbers from 1 to 8 e.g. [1,1,2,2...8,8], so that there are 16 cards and 8 pairs.</a:t>
            </a:r>
          </a:p>
          <a:p>
            <a:r>
              <a:rPr lang="en-US" dirty="0"/>
              <a:t>On every new game, an array is made containing the above numbers randomly placed.</a:t>
            </a:r>
          </a:p>
          <a:p>
            <a:r>
              <a:rPr lang="en-US" dirty="0"/>
              <a:t>We map this array to create cards in our state.</a:t>
            </a:r>
          </a:p>
          <a:p>
            <a:r>
              <a:rPr lang="en-US" dirty="0"/>
              <a:t>For every number – 1 we have an image e.g. 0: Apple, 1: Banana etc.</a:t>
            </a:r>
          </a:p>
          <a:p>
            <a:r>
              <a:rPr lang="en-US" dirty="0"/>
              <a:t>Logic to shuffle array is in </a:t>
            </a:r>
            <a:r>
              <a:rPr lang="en-US" b="1" i="1" dirty="0"/>
              <a:t>/</a:t>
            </a:r>
            <a:r>
              <a:rPr lang="en-US" b="1" i="1" dirty="0" err="1"/>
              <a:t>src</a:t>
            </a:r>
            <a:r>
              <a:rPr lang="en-US" b="1" i="1" dirty="0"/>
              <a:t>/utils/helpers.js</a:t>
            </a:r>
          </a:p>
        </p:txBody>
      </p:sp>
    </p:spTree>
    <p:extLst>
      <p:ext uri="{BB962C8B-B14F-4D97-AF65-F5344CB8AC3E}">
        <p14:creationId xmlns:p14="http://schemas.microsoft.com/office/powerpoint/2010/main" val="2226011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2E5D-DD10-04B3-462C-E1EF30ED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Timer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FC97B-8CB2-3CA2-C297-B18598EE5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a card is clicked and it is the very first card clicked, create a </a:t>
            </a:r>
            <a:r>
              <a:rPr lang="en-US" dirty="0" err="1"/>
              <a:t>setInterval</a:t>
            </a:r>
            <a:r>
              <a:rPr lang="en-US" dirty="0"/>
              <a:t> which will dispatch "</a:t>
            </a:r>
            <a:r>
              <a:rPr lang="en-US" dirty="0" err="1"/>
              <a:t>increaseTimer</a:t>
            </a:r>
            <a:r>
              <a:rPr lang="en-US" dirty="0"/>
              <a:t>" action every second.</a:t>
            </a:r>
          </a:p>
          <a:p>
            <a:r>
              <a:rPr lang="en-US" dirty="0"/>
              <a:t>Store this interval reference in state (dispatch "</a:t>
            </a:r>
            <a:r>
              <a:rPr lang="en-US" err="1"/>
              <a:t>timerStarted</a:t>
            </a:r>
            <a:r>
              <a:rPr lang="en-US" dirty="0"/>
              <a:t>" action with this reference as payload).</a:t>
            </a:r>
          </a:p>
          <a:p>
            <a:r>
              <a:rPr lang="en-US" dirty="0"/>
              <a:t>On game end, clear this interval using reference, so the time will stop.</a:t>
            </a:r>
          </a:p>
          <a:p>
            <a:r>
              <a:rPr lang="en-US" dirty="0"/>
              <a:t>On new game, clear this interval and set time to 0 (</a:t>
            </a:r>
            <a:r>
              <a:rPr lang="en-US" dirty="0" err="1"/>
              <a:t>initState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75024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370DF-2562-C4C1-77F5-579489E7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New game started</a:t>
            </a:r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080EC2-BD29-83DB-C8FB-D9A4C44CF009}"/>
              </a:ext>
            </a:extLst>
          </p:cNvPr>
          <p:cNvSpPr/>
          <p:nvPr/>
        </p:nvSpPr>
        <p:spPr>
          <a:xfrm>
            <a:off x="3019199" y="2929656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C6A74717-07FA-1BC6-EAAC-AFE4D702341D}"/>
              </a:ext>
            </a:extLst>
          </p:cNvPr>
          <p:cNvSpPr/>
          <p:nvPr/>
        </p:nvSpPr>
        <p:spPr>
          <a:xfrm>
            <a:off x="4029205" y="1960019"/>
            <a:ext cx="3937145" cy="31567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/>
              <a:t>Make shuffled array by shuffling original array (1,1,2,2...8,8).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Make cards array by mapping over shuffled array.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remove timer </a:t>
            </a:r>
            <a:r>
              <a:rPr lang="en-US" dirty="0" err="1"/>
              <a:t>setInterval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reset state to </a:t>
            </a:r>
            <a:r>
              <a:rPr lang="en-US" dirty="0" err="1"/>
              <a:t>initState</a:t>
            </a:r>
            <a:r>
              <a:rPr lang="en-US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store our cards array in state.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change status to "playing"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F48EC5-D5F2-AA2C-AA64-9A08AF96A512}"/>
              </a:ext>
            </a:extLst>
          </p:cNvPr>
          <p:cNvSpPr/>
          <p:nvPr/>
        </p:nvSpPr>
        <p:spPr>
          <a:xfrm>
            <a:off x="847141" y="2503444"/>
            <a:ext cx="2171178" cy="12943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aseline="0">
                <a:solidFill>
                  <a:srgbClr val="FFFFFF"/>
                </a:solidFill>
                <a:latin typeface="Aptos"/>
              </a:rPr>
              <a:t>New game button clicked</a:t>
            </a:r>
            <a:r>
              <a:rPr lang="en-US" sz="1800">
                <a:latin typeface="Aptos"/>
                <a:ea typeface="Aptos"/>
                <a:cs typeface="Aptos"/>
              </a:rPr>
              <a:t>​</a:t>
            </a:r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9B12C4C-3F3A-3B34-E512-46918AB1DE9B}"/>
              </a:ext>
            </a:extLst>
          </p:cNvPr>
          <p:cNvSpPr/>
          <p:nvPr/>
        </p:nvSpPr>
        <p:spPr>
          <a:xfrm>
            <a:off x="7967608" y="2929655"/>
            <a:ext cx="1012520" cy="386219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72EC07-A243-2621-0DE3-17B43C2F679F}"/>
              </a:ext>
            </a:extLst>
          </p:cNvPr>
          <p:cNvSpPr/>
          <p:nvPr/>
        </p:nvSpPr>
        <p:spPr>
          <a:xfrm>
            <a:off x="8979502" y="2305115"/>
            <a:ext cx="2661780" cy="16388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 state updates, cards are rendered, faced-down.</a:t>
            </a:r>
          </a:p>
        </p:txBody>
      </p:sp>
    </p:spTree>
    <p:extLst>
      <p:ext uri="{BB962C8B-B14F-4D97-AF65-F5344CB8AC3E}">
        <p14:creationId xmlns:p14="http://schemas.microsoft.com/office/powerpoint/2010/main" val="3634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Memory Card Game</vt:lpstr>
      <vt:lpstr>Technologies used</vt:lpstr>
      <vt:lpstr>File Structure</vt:lpstr>
      <vt:lpstr>State</vt:lpstr>
      <vt:lpstr>How to play</vt:lpstr>
      <vt:lpstr>How app works</vt:lpstr>
      <vt:lpstr>How are cards placed randomly on every new game</vt:lpstr>
      <vt:lpstr>How Timer works</vt:lpstr>
      <vt:lpstr>New game started</vt:lpstr>
      <vt:lpstr>Card Clicked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596</cp:revision>
  <dcterms:created xsi:type="dcterms:W3CDTF">2025-08-28T07:09:16Z</dcterms:created>
  <dcterms:modified xsi:type="dcterms:W3CDTF">2025-08-28T10:31:46Z</dcterms:modified>
</cp:coreProperties>
</file>