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yFwCYxObNU5cGMatlPI+eABwl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146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7969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1792288" y="612775"/>
            <a:ext cx="5486400" cy="4114800"/>
          </a:xfrm>
          <a:prstGeom prst="rect">
            <a:avLst/>
          </a:prstGeom>
          <a:noFill/>
          <a:ln>
            <a:noFill/>
          </a:ln>
        </p:spPr>
      </p:sp>
      <p:sp>
        <p:nvSpPr>
          <p:cNvPr id="64" name="Google Shape;64;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mandeep-recipe-book.netlify.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amandeepChamba/recipe-book"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dirty="0"/>
              <a:t>Recipe Book App</a:t>
            </a:r>
            <a:endParaRPr b="1" dirty="0"/>
          </a:p>
        </p:txBody>
      </p:sp>
      <p:sp>
        <p:nvSpPr>
          <p:cNvPr id="2" name="TextBox 1"/>
          <p:cNvSpPr txBox="1"/>
          <p:nvPr/>
        </p:nvSpPr>
        <p:spPr>
          <a:xfrm>
            <a:off x="1763486" y="3886200"/>
            <a:ext cx="5388428" cy="954107"/>
          </a:xfrm>
          <a:prstGeom prst="rect">
            <a:avLst/>
          </a:prstGeom>
          <a:noFill/>
        </p:spPr>
        <p:txBody>
          <a:bodyPr wrap="square" rtlCol="0">
            <a:spAutoFit/>
          </a:bodyPr>
          <a:lstStyle/>
          <a:p>
            <a:r>
              <a:rPr lang="en-US" dirty="0" smtClean="0"/>
              <a:t>Visit </a:t>
            </a:r>
            <a:r>
              <a:rPr lang="en-US" dirty="0"/>
              <a:t>site: </a:t>
            </a:r>
            <a:r>
              <a:rPr lang="en-US" dirty="0">
                <a:hlinkClick r:id="rId3"/>
              </a:rPr>
              <a:t>https://ramandeep-recipe-book.netlify.app</a:t>
            </a:r>
            <a:r>
              <a:rPr lang="en-US" dirty="0" smtClean="0">
                <a:hlinkClick r:id="rId3"/>
              </a:rPr>
              <a:t>/</a:t>
            </a:r>
            <a:endParaRPr lang="en-US" dirty="0" smtClean="0"/>
          </a:p>
          <a:p>
            <a:endParaRPr lang="en-US" dirty="0"/>
          </a:p>
          <a:p>
            <a:r>
              <a:rPr lang="en-US" dirty="0" smtClean="0"/>
              <a:t>Source code</a:t>
            </a:r>
            <a:r>
              <a:rPr lang="en-US" dirty="0"/>
              <a:t>: </a:t>
            </a:r>
            <a:r>
              <a:rPr lang="en-US" dirty="0">
                <a:hlinkClick r:id="rId4"/>
              </a:rPr>
              <a:t>https://</a:t>
            </a:r>
            <a:r>
              <a:rPr lang="en-US" dirty="0" smtClean="0">
                <a:hlinkClick r:id="rId4"/>
              </a:rPr>
              <a:t>github.com/RamandeepChamba/recipe-book</a:t>
            </a:r>
            <a:endParaRPr lang="en-US" dirty="0" smtClean="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AddRecipeForm component</a:t>
            </a:r>
            <a:endParaRPr b="1"/>
          </a:p>
        </p:txBody>
      </p:sp>
      <p:sp>
        <p:nvSpPr>
          <p:cNvPr id="135" name="Google Shape;135;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IN"/>
              <a:t>Accepts recipe’s name, image, ingredients and steps.</a:t>
            </a:r>
            <a:endParaRPr/>
          </a:p>
          <a:p>
            <a:pPr marL="342900" lvl="0" indent="-342900" algn="l" rtl="0">
              <a:spcBef>
                <a:spcPts val="592"/>
              </a:spcBef>
              <a:spcAft>
                <a:spcPts val="0"/>
              </a:spcAft>
              <a:buClr>
                <a:schemeClr val="dk1"/>
              </a:buClr>
              <a:buSzPct val="100000"/>
              <a:buChar char="•"/>
            </a:pPr>
            <a:r>
              <a:rPr lang="en-IN"/>
              <a:t>Can add an ingredient by clicking add ingredient button and submitting the resulting form.</a:t>
            </a:r>
            <a:endParaRPr/>
          </a:p>
          <a:p>
            <a:pPr marL="342900" lvl="0" indent="-342900" algn="l" rtl="0">
              <a:spcBef>
                <a:spcPts val="592"/>
              </a:spcBef>
              <a:spcAft>
                <a:spcPts val="0"/>
              </a:spcAft>
              <a:buClr>
                <a:schemeClr val="dk1"/>
              </a:buClr>
              <a:buSzPct val="100000"/>
              <a:buChar char="•"/>
            </a:pPr>
            <a:r>
              <a:rPr lang="en-IN"/>
              <a:t>Can add a step by clicking add step button and submitting the resulting form.</a:t>
            </a:r>
            <a:endParaRPr/>
          </a:p>
          <a:p>
            <a:pPr marL="342900" lvl="0" indent="-342900" algn="l" rtl="0">
              <a:spcBef>
                <a:spcPts val="592"/>
              </a:spcBef>
              <a:spcAft>
                <a:spcPts val="0"/>
              </a:spcAft>
              <a:buClr>
                <a:schemeClr val="dk1"/>
              </a:buClr>
              <a:buSzPct val="100000"/>
              <a:buChar char="•"/>
            </a:pPr>
            <a:r>
              <a:rPr lang="en-IN"/>
              <a:t>Lists all ingredients/steps added, with options to delete or update each of them.</a:t>
            </a:r>
            <a:endParaRPr/>
          </a:p>
          <a:p>
            <a:pPr marL="342900" lvl="0" indent="-342900" algn="l" rtl="0">
              <a:spcBef>
                <a:spcPts val="592"/>
              </a:spcBef>
              <a:spcAft>
                <a:spcPts val="0"/>
              </a:spcAft>
              <a:buClr>
                <a:schemeClr val="dk1"/>
              </a:buClr>
              <a:buSzPct val="100000"/>
              <a:buChar char="•"/>
            </a:pPr>
            <a:r>
              <a:rPr lang="en-IN"/>
              <a:t>On submit, adds image to supabase, creates recipe object including image URL, adds newly created recipe to state using reducer.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How app works</a:t>
            </a:r>
            <a:endParaRPr b="1"/>
          </a:p>
        </p:txBody>
      </p:sp>
      <p:sp>
        <p:nvSpPr>
          <p:cNvPr id="141" name="Google Shape;14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a:t>When visiting “/”</a:t>
            </a:r>
            <a:r>
              <a:rPr lang="en-IN"/>
              <a:t>:</a:t>
            </a:r>
            <a:endParaRPr/>
          </a:p>
          <a:p>
            <a:pPr marL="742950" lvl="1" indent="-285750" algn="l" rtl="0">
              <a:spcBef>
                <a:spcPts val="560"/>
              </a:spcBef>
              <a:spcAft>
                <a:spcPts val="0"/>
              </a:spcAft>
              <a:buClr>
                <a:schemeClr val="dk1"/>
              </a:buClr>
              <a:buSzPts val="2800"/>
              <a:buChar char="–"/>
            </a:pPr>
            <a:r>
              <a:rPr lang="en-IN"/>
              <a:t>RecipesWithPagination component renders RecipeList and Pagination.</a:t>
            </a:r>
            <a:endParaRPr/>
          </a:p>
          <a:p>
            <a:pPr marL="742950" lvl="1" indent="-285750" algn="l" rtl="0">
              <a:spcBef>
                <a:spcPts val="560"/>
              </a:spcBef>
              <a:spcAft>
                <a:spcPts val="0"/>
              </a:spcAft>
              <a:buClr>
                <a:schemeClr val="dk1"/>
              </a:buClr>
              <a:buSzPts val="2800"/>
              <a:buChar char="–"/>
            </a:pPr>
            <a:r>
              <a:rPr lang="en-IN"/>
              <a:t>RecipeList gets searchParams(searchQuery, searchBy and page) and dispatches action to filter recipes on mount or whenever params change.</a:t>
            </a:r>
            <a:endParaRPr/>
          </a:p>
          <a:p>
            <a:pPr marL="742950" lvl="1" indent="-285750" algn="l" rtl="0">
              <a:spcBef>
                <a:spcPts val="560"/>
              </a:spcBef>
              <a:spcAft>
                <a:spcPts val="0"/>
              </a:spcAft>
              <a:buClr>
                <a:schemeClr val="dk1"/>
              </a:buClr>
              <a:buSzPts val="2800"/>
              <a:buChar char="–"/>
            </a:pPr>
            <a:r>
              <a:rPr lang="en-IN"/>
              <a:t>RecipeList gets recipeToView from state and display these recipes.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body" idx="1"/>
          </p:nvPr>
        </p:nvSpPr>
        <p:spPr>
          <a:xfrm>
            <a:off x="457200" y="404664"/>
            <a:ext cx="8229600" cy="5721499"/>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a:t>When searching</a:t>
            </a:r>
            <a:r>
              <a:rPr lang="en-IN"/>
              <a:t>: on search form submit</a:t>
            </a:r>
            <a:endParaRPr/>
          </a:p>
          <a:p>
            <a:pPr marL="742950" lvl="1" indent="-285750" algn="l" rtl="0">
              <a:spcBef>
                <a:spcPts val="560"/>
              </a:spcBef>
              <a:spcAft>
                <a:spcPts val="0"/>
              </a:spcAft>
              <a:buClr>
                <a:schemeClr val="dk1"/>
              </a:buClr>
              <a:buSzPts val="2800"/>
              <a:buChar char="–"/>
            </a:pPr>
            <a:r>
              <a:rPr lang="en-IN"/>
              <a:t>Navigates to “/” along with search query i.e. “/searchQuery=something&amp;searchBy=keyword”.</a:t>
            </a:r>
            <a:endParaRPr/>
          </a:p>
          <a:p>
            <a:pPr marL="742950" lvl="1" indent="-285750" algn="l" rtl="0">
              <a:spcBef>
                <a:spcPts val="560"/>
              </a:spcBef>
              <a:spcAft>
                <a:spcPts val="0"/>
              </a:spcAft>
              <a:buClr>
                <a:schemeClr val="dk1"/>
              </a:buClr>
              <a:buSzPts val="2800"/>
              <a:buChar char="–"/>
            </a:pPr>
            <a:r>
              <a:rPr lang="en-IN"/>
              <a:t>RecipeList gets these searchParams and filters the recipes.</a:t>
            </a:r>
            <a:endParaRPr/>
          </a:p>
          <a:p>
            <a:pPr marL="742950" lvl="1" indent="-285750" algn="l" rtl="0">
              <a:spcBef>
                <a:spcPts val="560"/>
              </a:spcBef>
              <a:spcAft>
                <a:spcPts val="0"/>
              </a:spcAft>
              <a:buClr>
                <a:schemeClr val="dk1"/>
              </a:buClr>
              <a:buSzPts val="2800"/>
              <a:buChar char="–"/>
            </a:pPr>
            <a:r>
              <a:rPr lang="en-IN"/>
              <a:t>RecipeList and pagination reflects these changes.</a:t>
            </a:r>
            <a:endParaRPr/>
          </a:p>
          <a:p>
            <a:pPr marL="742950" lvl="1" indent="-107950" algn="l" rtl="0">
              <a:spcBef>
                <a:spcPts val="56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Technologies</a:t>
            </a:r>
            <a:endParaRPr b="1"/>
          </a:p>
        </p:txBody>
      </p:sp>
      <p:sp>
        <p:nvSpPr>
          <p:cNvPr id="90" name="Google Shape;90;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Using React Router.</a:t>
            </a:r>
            <a:endParaRPr/>
          </a:p>
          <a:p>
            <a:pPr marL="342900" lvl="0" indent="-342900" algn="l" rtl="0">
              <a:spcBef>
                <a:spcPts val="640"/>
              </a:spcBef>
              <a:spcAft>
                <a:spcPts val="0"/>
              </a:spcAft>
              <a:buClr>
                <a:schemeClr val="dk1"/>
              </a:buClr>
              <a:buSzPts val="3200"/>
              <a:buChar char="•"/>
            </a:pPr>
            <a:r>
              <a:rPr lang="en-IN"/>
              <a:t>Using useReducer + ContextAPI for state.</a:t>
            </a:r>
            <a:endParaRPr/>
          </a:p>
          <a:p>
            <a:pPr marL="342900" lvl="0" indent="-342900" algn="l" rtl="0">
              <a:spcBef>
                <a:spcPts val="640"/>
              </a:spcBef>
              <a:spcAft>
                <a:spcPts val="0"/>
              </a:spcAft>
              <a:buClr>
                <a:schemeClr val="dk1"/>
              </a:buClr>
              <a:buSzPts val="3200"/>
              <a:buChar char="•"/>
            </a:pPr>
            <a:r>
              <a:rPr lang="en-IN"/>
              <a:t>State is also being passed around via search params in url.</a:t>
            </a:r>
            <a:endParaRPr/>
          </a:p>
          <a:p>
            <a:pPr marL="342900" lvl="0" indent="-342900" algn="l" rtl="0">
              <a:spcBef>
                <a:spcPts val="640"/>
              </a:spcBef>
              <a:spcAft>
                <a:spcPts val="0"/>
              </a:spcAft>
              <a:buClr>
                <a:schemeClr val="dk1"/>
              </a:buClr>
              <a:buSzPts val="3200"/>
              <a:buChar char="•"/>
            </a:pPr>
            <a:r>
              <a:rPr lang="en-IN"/>
              <a:t>For styling, using Styled Components.</a:t>
            </a:r>
            <a:endParaRPr/>
          </a:p>
          <a:p>
            <a:pPr marL="342900" lvl="0" indent="-342900" algn="l" rtl="0">
              <a:spcBef>
                <a:spcPts val="640"/>
              </a:spcBef>
              <a:spcAft>
                <a:spcPts val="0"/>
              </a:spcAft>
              <a:buClr>
                <a:schemeClr val="dk1"/>
              </a:buClr>
              <a:buSzPts val="3200"/>
              <a:buChar char="•"/>
            </a:pPr>
            <a:r>
              <a:rPr lang="en-IN"/>
              <a:t>Supabase: to store recipe images.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Routes</a:t>
            </a:r>
            <a:endParaRPr b="1"/>
          </a:p>
        </p:txBody>
      </p:sp>
      <p:sp>
        <p:nvSpPr>
          <p:cNvPr id="96" name="Google Shape;9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Using AppLayout component for all routes.</a:t>
            </a:r>
            <a:endParaRPr/>
          </a:p>
          <a:p>
            <a:pPr marL="742950" lvl="1" indent="-285750" algn="l" rtl="0">
              <a:spcBef>
                <a:spcPts val="560"/>
              </a:spcBef>
              <a:spcAft>
                <a:spcPts val="0"/>
              </a:spcAft>
              <a:buClr>
                <a:schemeClr val="dk1"/>
              </a:buClr>
              <a:buSzPts val="2800"/>
              <a:buChar char="–"/>
            </a:pPr>
            <a:r>
              <a:rPr lang="en-IN"/>
              <a:t>Has header (search bar and add recipe button)</a:t>
            </a:r>
            <a:endParaRPr/>
          </a:p>
          <a:p>
            <a:pPr marL="742950" lvl="1" indent="-285750" algn="l" rtl="0">
              <a:spcBef>
                <a:spcPts val="560"/>
              </a:spcBef>
              <a:spcAft>
                <a:spcPts val="0"/>
              </a:spcAft>
              <a:buClr>
                <a:schemeClr val="dk1"/>
              </a:buClr>
              <a:buSzPts val="2800"/>
              <a:buChar char="–"/>
            </a:pPr>
            <a:r>
              <a:rPr lang="en-IN"/>
              <a:t>Has main for route content.</a:t>
            </a:r>
            <a:endParaRPr/>
          </a:p>
          <a:p>
            <a:pPr marL="342900" lvl="0" indent="-342900" algn="l" rtl="0">
              <a:spcBef>
                <a:spcPts val="640"/>
              </a:spcBef>
              <a:spcAft>
                <a:spcPts val="0"/>
              </a:spcAft>
              <a:buClr>
                <a:schemeClr val="dk1"/>
              </a:buClr>
              <a:buSzPts val="3200"/>
              <a:buChar char="•"/>
            </a:pPr>
            <a:r>
              <a:rPr lang="en-IN" b="1" i="1"/>
              <a:t>“/”</a:t>
            </a:r>
            <a:r>
              <a:rPr lang="en-IN"/>
              <a:t>:</a:t>
            </a:r>
            <a:endParaRPr/>
          </a:p>
          <a:p>
            <a:pPr marL="742950" lvl="1" indent="-285750" algn="l" rtl="0">
              <a:spcBef>
                <a:spcPts val="560"/>
              </a:spcBef>
              <a:spcAft>
                <a:spcPts val="0"/>
              </a:spcAft>
              <a:buClr>
                <a:schemeClr val="dk1"/>
              </a:buClr>
              <a:buSzPts val="2800"/>
              <a:buChar char="–"/>
            </a:pPr>
            <a:r>
              <a:rPr lang="en-IN"/>
              <a:t>Shows header from AppLayout.</a:t>
            </a:r>
            <a:endParaRPr/>
          </a:p>
          <a:p>
            <a:pPr marL="742950" lvl="1" indent="-285750" algn="l" rtl="0">
              <a:spcBef>
                <a:spcPts val="560"/>
              </a:spcBef>
              <a:spcAft>
                <a:spcPts val="0"/>
              </a:spcAft>
              <a:buClr>
                <a:schemeClr val="dk1"/>
              </a:buClr>
              <a:buSzPts val="2800"/>
              <a:buChar char="–"/>
            </a:pPr>
            <a:r>
              <a:rPr lang="en-IN"/>
              <a:t>Shows recipes with pagination (if any).</a:t>
            </a:r>
            <a:endParaRPr/>
          </a:p>
          <a:p>
            <a:pPr marL="742950" lvl="1" indent="-285750" algn="l" rtl="0">
              <a:spcBef>
                <a:spcPts val="560"/>
              </a:spcBef>
              <a:spcAft>
                <a:spcPts val="0"/>
              </a:spcAft>
              <a:buClr>
                <a:schemeClr val="dk1"/>
              </a:buClr>
              <a:buSzPts val="2800"/>
              <a:buChar char="–"/>
            </a:pPr>
            <a:r>
              <a:rPr lang="en-IN"/>
              <a:t>Shows filtered recipes if there are filters in the url.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620688"/>
            <a:ext cx="8229600" cy="55054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“/addRecipe”</a:t>
            </a:r>
            <a:r>
              <a:rPr lang="en-IN"/>
              <a:t>:</a:t>
            </a:r>
            <a:endParaRPr/>
          </a:p>
          <a:p>
            <a:pPr marL="742950" lvl="1" indent="-285750" algn="l" rtl="0">
              <a:spcBef>
                <a:spcPts val="560"/>
              </a:spcBef>
              <a:spcAft>
                <a:spcPts val="0"/>
              </a:spcAft>
              <a:buClr>
                <a:schemeClr val="dk1"/>
              </a:buClr>
              <a:buSzPts val="2800"/>
              <a:buChar char="–"/>
            </a:pPr>
            <a:r>
              <a:rPr lang="en-IN"/>
              <a:t>Shows header.</a:t>
            </a:r>
            <a:endParaRPr/>
          </a:p>
          <a:p>
            <a:pPr marL="742950" lvl="1" indent="-285750" algn="l" rtl="0">
              <a:spcBef>
                <a:spcPts val="560"/>
              </a:spcBef>
              <a:spcAft>
                <a:spcPts val="0"/>
              </a:spcAft>
              <a:buClr>
                <a:schemeClr val="dk1"/>
              </a:buClr>
              <a:buSzPts val="2800"/>
              <a:buChar char="–"/>
            </a:pPr>
            <a:r>
              <a:rPr lang="en-IN"/>
              <a:t>Shows add recipe form.</a:t>
            </a:r>
            <a:endParaRPr/>
          </a:p>
          <a:p>
            <a:pPr marL="342900" lvl="0" indent="-342900" algn="l" rtl="0">
              <a:spcBef>
                <a:spcPts val="640"/>
              </a:spcBef>
              <a:spcAft>
                <a:spcPts val="0"/>
              </a:spcAft>
              <a:buClr>
                <a:schemeClr val="dk1"/>
              </a:buClr>
              <a:buSzPts val="3200"/>
              <a:buChar char="•"/>
            </a:pPr>
            <a:r>
              <a:rPr lang="en-IN" b="1" i="1"/>
              <a:t>“/recipe/:id”:</a:t>
            </a:r>
            <a:endParaRPr/>
          </a:p>
          <a:p>
            <a:pPr marL="742950" lvl="1" indent="-285750" algn="l" rtl="0">
              <a:spcBef>
                <a:spcPts val="560"/>
              </a:spcBef>
              <a:spcAft>
                <a:spcPts val="0"/>
              </a:spcAft>
              <a:buClr>
                <a:schemeClr val="dk1"/>
              </a:buClr>
              <a:buSzPts val="2800"/>
              <a:buChar char="–"/>
            </a:pPr>
            <a:r>
              <a:rPr lang="en-IN"/>
              <a:t>Shows header.</a:t>
            </a:r>
            <a:endParaRPr/>
          </a:p>
          <a:p>
            <a:pPr marL="742950" lvl="1" indent="-285750" algn="l" rtl="0">
              <a:spcBef>
                <a:spcPts val="560"/>
              </a:spcBef>
              <a:spcAft>
                <a:spcPts val="0"/>
              </a:spcAft>
              <a:buClr>
                <a:schemeClr val="dk1"/>
              </a:buClr>
              <a:buSzPts val="2800"/>
              <a:buChar char="–"/>
            </a:pPr>
            <a:r>
              <a:rPr lang="en-IN"/>
              <a:t>Shows specific recipe’s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File Structure</a:t>
            </a:r>
            <a:endParaRPr b="1"/>
          </a:p>
        </p:txBody>
      </p:sp>
      <p:sp>
        <p:nvSpPr>
          <p:cNvPr id="107" name="Google Shape;10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/src</a:t>
            </a:r>
            <a:r>
              <a:rPr lang="en-IN" i="1"/>
              <a:t>: </a:t>
            </a:r>
            <a:r>
              <a:rPr lang="en-IN"/>
              <a:t>has all the source code.</a:t>
            </a:r>
            <a:endParaRPr/>
          </a:p>
          <a:p>
            <a:pPr marL="342900" lvl="0" indent="-342900" algn="l" rtl="0">
              <a:spcBef>
                <a:spcPts val="640"/>
              </a:spcBef>
              <a:spcAft>
                <a:spcPts val="0"/>
              </a:spcAft>
              <a:buClr>
                <a:schemeClr val="dk1"/>
              </a:buClr>
              <a:buSzPts val="3200"/>
              <a:buChar char="•"/>
            </a:pPr>
            <a:r>
              <a:rPr lang="en-IN" b="1" i="1"/>
              <a:t>/src/contexts</a:t>
            </a:r>
            <a:r>
              <a:rPr lang="en-IN"/>
              <a:t>: contexts of our app.</a:t>
            </a:r>
            <a:endParaRPr/>
          </a:p>
          <a:p>
            <a:pPr marL="342900" lvl="0" indent="-342900" algn="l" rtl="0">
              <a:spcBef>
                <a:spcPts val="640"/>
              </a:spcBef>
              <a:spcAft>
                <a:spcPts val="0"/>
              </a:spcAft>
              <a:buClr>
                <a:schemeClr val="dk1"/>
              </a:buClr>
              <a:buSzPts val="3200"/>
              <a:buChar char="•"/>
            </a:pPr>
            <a:r>
              <a:rPr lang="en-IN" b="1" i="1"/>
              <a:t>/src/features/recipe</a:t>
            </a:r>
            <a:r>
              <a:rPr lang="en-IN"/>
              <a:t>: all components related to recipe.</a:t>
            </a:r>
            <a:endParaRPr/>
          </a:p>
          <a:p>
            <a:pPr marL="342900" lvl="0" indent="-342900" algn="l" rtl="0">
              <a:spcBef>
                <a:spcPts val="640"/>
              </a:spcBef>
              <a:spcAft>
                <a:spcPts val="0"/>
              </a:spcAft>
              <a:buClr>
                <a:schemeClr val="dk1"/>
              </a:buClr>
              <a:buSzPts val="3200"/>
              <a:buChar char="•"/>
            </a:pPr>
            <a:r>
              <a:rPr lang="en-IN" b="1" i="1"/>
              <a:t>/src/pages</a:t>
            </a:r>
            <a:r>
              <a:rPr lang="en-IN"/>
              <a:t>: all components which are used as elements in our routes.</a:t>
            </a:r>
            <a:endParaRPr/>
          </a:p>
          <a:p>
            <a:pPr marL="342900" lvl="0" indent="-342900" algn="l" rtl="0">
              <a:spcBef>
                <a:spcPts val="640"/>
              </a:spcBef>
              <a:spcAft>
                <a:spcPts val="0"/>
              </a:spcAft>
              <a:buClr>
                <a:schemeClr val="dk1"/>
              </a:buClr>
              <a:buSzPts val="3200"/>
              <a:buChar char="•"/>
            </a:pPr>
            <a:r>
              <a:rPr lang="en-IN" b="1" i="1"/>
              <a:t>/src/services</a:t>
            </a:r>
            <a:r>
              <a:rPr lang="en-IN"/>
              <a:t>: all our api code. Has supabase client setup and all calls to supabase.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body" idx="1"/>
          </p:nvPr>
        </p:nvSpPr>
        <p:spPr>
          <a:xfrm>
            <a:off x="457200" y="548680"/>
            <a:ext cx="8229600" cy="557748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/src/styles</a:t>
            </a:r>
            <a:r>
              <a:rPr lang="en-IN"/>
              <a:t>: has global styles and mixins for Styled Components.</a:t>
            </a:r>
            <a:endParaRPr/>
          </a:p>
          <a:p>
            <a:pPr marL="342900" lvl="0" indent="-342900" algn="l" rtl="0">
              <a:spcBef>
                <a:spcPts val="640"/>
              </a:spcBef>
              <a:spcAft>
                <a:spcPts val="0"/>
              </a:spcAft>
              <a:buClr>
                <a:schemeClr val="dk1"/>
              </a:buClr>
              <a:buSzPts val="3200"/>
              <a:buChar char="•"/>
            </a:pPr>
            <a:r>
              <a:rPr lang="en-IN" b="1" i="1"/>
              <a:t>/src/ui</a:t>
            </a:r>
            <a:r>
              <a:rPr lang="en-IN"/>
              <a:t>: contains all generic reusable components like Button, Modal etc.</a:t>
            </a:r>
            <a:endParaRPr/>
          </a:p>
          <a:p>
            <a:pPr marL="342900" lvl="0" indent="-342900" algn="l" rtl="0">
              <a:spcBef>
                <a:spcPts val="640"/>
              </a:spcBef>
              <a:spcAft>
                <a:spcPts val="0"/>
              </a:spcAft>
              <a:buClr>
                <a:schemeClr val="dk1"/>
              </a:buClr>
              <a:buSzPts val="3200"/>
              <a:buChar char="•"/>
            </a:pPr>
            <a:r>
              <a:rPr lang="en-IN" b="1" i="1"/>
              <a:t>/src/utils</a:t>
            </a:r>
            <a:r>
              <a:rPr lang="en-IN"/>
              <a:t>: contains helper functions used throughout the app.</a:t>
            </a:r>
            <a:endParaRPr/>
          </a:p>
          <a:p>
            <a:pPr marL="342900" lvl="0" indent="-342900" algn="l" rtl="0">
              <a:spcBef>
                <a:spcPts val="640"/>
              </a:spcBef>
              <a:spcAft>
                <a:spcPts val="0"/>
              </a:spcAft>
              <a:buClr>
                <a:schemeClr val="dk1"/>
              </a:buClr>
              <a:buSzPts val="3200"/>
              <a:buChar char="•"/>
            </a:pPr>
            <a:r>
              <a:rPr lang="en-IN" b="1" i="1"/>
              <a:t>/src/App.jsx</a:t>
            </a:r>
            <a:r>
              <a:rPr lang="en-IN"/>
              <a:t>: defines routes and is our main component.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State</a:t>
            </a:r>
            <a:endParaRPr b="1"/>
          </a:p>
        </p:txBody>
      </p:sp>
      <p:sp>
        <p:nvSpPr>
          <p:cNvPr id="118" name="Google Shape;118;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spcBef>
                <a:spcPts val="0"/>
              </a:spcBef>
              <a:spcAft>
                <a:spcPts val="0"/>
              </a:spcAft>
              <a:buClr>
                <a:schemeClr val="dk1"/>
              </a:buClr>
              <a:buSzPct val="100000"/>
              <a:buChar char="•"/>
            </a:pPr>
            <a:r>
              <a:rPr lang="en-IN"/>
              <a:t>Our state lives in context (/src/contexts/RecipeProvider.jsx), and uses useReducer + ContextAPI.</a:t>
            </a:r>
            <a:endParaRPr/>
          </a:p>
          <a:p>
            <a:pPr marL="342900" lvl="0" indent="-342900" algn="l" rtl="0">
              <a:spcBef>
                <a:spcPts val="544"/>
              </a:spcBef>
              <a:spcAft>
                <a:spcPts val="0"/>
              </a:spcAft>
              <a:buClr>
                <a:schemeClr val="dk1"/>
              </a:buClr>
              <a:buSzPct val="100000"/>
              <a:buChar char="•"/>
            </a:pPr>
            <a:r>
              <a:rPr lang="en-IN"/>
              <a:t>We provide this context to our entire app.</a:t>
            </a:r>
            <a:endParaRPr/>
          </a:p>
          <a:p>
            <a:pPr marL="342900" lvl="0" indent="-342900" algn="l" rtl="0">
              <a:spcBef>
                <a:spcPts val="544"/>
              </a:spcBef>
              <a:spcAft>
                <a:spcPts val="0"/>
              </a:spcAft>
              <a:buClr>
                <a:schemeClr val="dk1"/>
              </a:buClr>
              <a:buSzPct val="100000"/>
              <a:buChar char="•"/>
            </a:pPr>
            <a:r>
              <a:rPr lang="en-IN"/>
              <a:t>Contains:</a:t>
            </a:r>
            <a:endParaRPr/>
          </a:p>
          <a:p>
            <a:pPr marL="742950" lvl="1" indent="-285750" algn="l" rtl="0">
              <a:spcBef>
                <a:spcPts val="476"/>
              </a:spcBef>
              <a:spcAft>
                <a:spcPts val="0"/>
              </a:spcAft>
              <a:buClr>
                <a:schemeClr val="dk1"/>
              </a:buClr>
              <a:buSzPct val="100000"/>
              <a:buChar char="–"/>
            </a:pPr>
            <a:r>
              <a:rPr lang="en-IN" b="1"/>
              <a:t>recipes</a:t>
            </a:r>
            <a:r>
              <a:rPr lang="en-IN"/>
              <a:t>: all recipes.</a:t>
            </a:r>
            <a:endParaRPr/>
          </a:p>
          <a:p>
            <a:pPr marL="742950" lvl="1" indent="-285750" algn="l" rtl="0">
              <a:spcBef>
                <a:spcPts val="476"/>
              </a:spcBef>
              <a:spcAft>
                <a:spcPts val="0"/>
              </a:spcAft>
              <a:buClr>
                <a:schemeClr val="dk1"/>
              </a:buClr>
              <a:buSzPct val="100000"/>
              <a:buChar char="–"/>
            </a:pPr>
            <a:r>
              <a:rPr lang="en-IN" b="1"/>
              <a:t>searchedRecipes</a:t>
            </a:r>
            <a:r>
              <a:rPr lang="en-IN"/>
              <a:t>: for optimization</a:t>
            </a:r>
            <a:endParaRPr/>
          </a:p>
          <a:p>
            <a:pPr marL="1143000" lvl="2" indent="-228600" algn="l" rtl="0">
              <a:spcBef>
                <a:spcPts val="408"/>
              </a:spcBef>
              <a:spcAft>
                <a:spcPts val="0"/>
              </a:spcAft>
              <a:buClr>
                <a:schemeClr val="dk1"/>
              </a:buClr>
              <a:buSzPct val="100000"/>
              <a:buChar char="•"/>
            </a:pPr>
            <a:r>
              <a:rPr lang="en-IN" i="1"/>
              <a:t>searchQuery</a:t>
            </a:r>
            <a:r>
              <a:rPr lang="en-IN"/>
              <a:t>: preserves searchQuery</a:t>
            </a:r>
            <a:endParaRPr/>
          </a:p>
          <a:p>
            <a:pPr marL="1143000" lvl="2" indent="-228600" algn="l" rtl="0">
              <a:spcBef>
                <a:spcPts val="408"/>
              </a:spcBef>
              <a:spcAft>
                <a:spcPts val="0"/>
              </a:spcAft>
              <a:buClr>
                <a:schemeClr val="dk1"/>
              </a:buClr>
              <a:buSzPct val="100000"/>
              <a:buChar char="•"/>
            </a:pPr>
            <a:r>
              <a:rPr lang="en-IN" i="1"/>
              <a:t>searchBy</a:t>
            </a:r>
            <a:r>
              <a:rPr lang="en-IN"/>
              <a:t>: preserves searchBy</a:t>
            </a:r>
            <a:endParaRPr/>
          </a:p>
          <a:p>
            <a:pPr marL="1143000" lvl="2" indent="-228600" algn="l" rtl="0">
              <a:spcBef>
                <a:spcPts val="408"/>
              </a:spcBef>
              <a:spcAft>
                <a:spcPts val="0"/>
              </a:spcAft>
              <a:buClr>
                <a:schemeClr val="dk1"/>
              </a:buClr>
              <a:buSzPct val="100000"/>
              <a:buChar char="•"/>
            </a:pPr>
            <a:r>
              <a:rPr lang="en-IN" i="1"/>
              <a:t>filteredRecipes</a:t>
            </a:r>
            <a:r>
              <a:rPr lang="en-IN"/>
              <a:t>: preserves filtered recipes.</a:t>
            </a:r>
            <a:endParaRPr/>
          </a:p>
          <a:p>
            <a:pPr marL="742950" lvl="1" indent="-285750" algn="l" rtl="0">
              <a:spcBef>
                <a:spcPts val="476"/>
              </a:spcBef>
              <a:spcAft>
                <a:spcPts val="0"/>
              </a:spcAft>
              <a:buClr>
                <a:schemeClr val="dk1"/>
              </a:buClr>
              <a:buSzPct val="100000"/>
              <a:buChar char="–"/>
            </a:pPr>
            <a:r>
              <a:rPr lang="en-IN" b="1"/>
              <a:t>recipesToView</a:t>
            </a:r>
            <a:r>
              <a:rPr lang="en-IN"/>
              <a:t>: recipes that will be visible on page after applying pagination and filters.</a:t>
            </a:r>
            <a:endParaRPr/>
          </a:p>
          <a:p>
            <a:pPr marL="342900" lvl="0" indent="-325755" algn="l" rtl="0">
              <a:spcBef>
                <a:spcPts val="476"/>
              </a:spcBef>
              <a:spcAft>
                <a:spcPts val="0"/>
              </a:spcAft>
              <a:buSzPct val="56250"/>
              <a:buChar char="•"/>
            </a:pPr>
            <a:r>
              <a:rPr lang="en-IN"/>
              <a:t>Preserving recipes in local storage.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Reducer</a:t>
            </a:r>
            <a:endParaRPr b="1"/>
          </a:p>
        </p:txBody>
      </p:sp>
      <p:sp>
        <p:nvSpPr>
          <p:cNvPr id="124" name="Google Shape;124;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IN"/>
              <a:t>Has two actions, </a:t>
            </a:r>
            <a:r>
              <a:rPr lang="en-IN" b="1"/>
              <a:t>filterRecipes</a:t>
            </a:r>
            <a:r>
              <a:rPr lang="en-IN"/>
              <a:t> and </a:t>
            </a:r>
            <a:r>
              <a:rPr lang="en-IN" b="1"/>
              <a:t>addRecipe</a:t>
            </a:r>
            <a:r>
              <a:rPr lang="en-IN"/>
              <a:t>.</a:t>
            </a:r>
            <a:endParaRPr/>
          </a:p>
          <a:p>
            <a:pPr marL="342900" lvl="0" indent="-342900" algn="l" rtl="0">
              <a:spcBef>
                <a:spcPts val="592"/>
              </a:spcBef>
              <a:spcAft>
                <a:spcPts val="0"/>
              </a:spcAft>
              <a:buClr>
                <a:schemeClr val="dk1"/>
              </a:buClr>
              <a:buSzPct val="100000"/>
              <a:buChar char="•"/>
            </a:pPr>
            <a:r>
              <a:rPr lang="en-IN" b="1"/>
              <a:t>filterRecipes</a:t>
            </a:r>
            <a:r>
              <a:rPr lang="en-IN"/>
              <a:t>:</a:t>
            </a:r>
            <a:endParaRPr/>
          </a:p>
          <a:p>
            <a:pPr marL="742950" lvl="1" indent="-285750" algn="l" rtl="0">
              <a:spcBef>
                <a:spcPts val="518"/>
              </a:spcBef>
              <a:spcAft>
                <a:spcPts val="0"/>
              </a:spcAft>
              <a:buClr>
                <a:schemeClr val="dk1"/>
              </a:buClr>
              <a:buSzPct val="100000"/>
              <a:buChar char="–"/>
            </a:pPr>
            <a:r>
              <a:rPr lang="en-IN" b="1" i="1"/>
              <a:t>Payload</a:t>
            </a:r>
            <a:r>
              <a:rPr lang="en-IN"/>
              <a:t>: { searchQuery, searchBy, pageFromUrl }</a:t>
            </a:r>
            <a:endParaRPr/>
          </a:p>
          <a:p>
            <a:pPr marL="742950" lvl="1" indent="-285750" algn="l" rtl="0">
              <a:spcBef>
                <a:spcPts val="518"/>
              </a:spcBef>
              <a:spcAft>
                <a:spcPts val="0"/>
              </a:spcAft>
              <a:buClr>
                <a:schemeClr val="dk1"/>
              </a:buClr>
              <a:buSzPct val="100000"/>
              <a:buChar char="–"/>
            </a:pPr>
            <a:r>
              <a:rPr lang="en-IN" b="1" i="1"/>
              <a:t>Case #1</a:t>
            </a:r>
            <a:r>
              <a:rPr lang="en-IN"/>
              <a:t>: If there is no searchQuery, it means there also is no searchBy, recipes are filtered by pagination.</a:t>
            </a:r>
            <a:endParaRPr/>
          </a:p>
          <a:p>
            <a:pPr marL="742950" lvl="1" indent="-285750" algn="l" rtl="0">
              <a:spcBef>
                <a:spcPts val="518"/>
              </a:spcBef>
              <a:spcAft>
                <a:spcPts val="0"/>
              </a:spcAft>
              <a:buClr>
                <a:schemeClr val="dk1"/>
              </a:buClr>
              <a:buSzPct val="100000"/>
              <a:buChar char="–"/>
            </a:pPr>
            <a:r>
              <a:rPr lang="en-IN" b="1" i="1"/>
              <a:t>Case #2</a:t>
            </a:r>
            <a:r>
              <a:rPr lang="en-IN"/>
              <a:t>: searchQuery and searchBy are same as previous, meaning the filtered recipes are same, only the page has changed, do not filter recipes again (optimization), just filter the already filtered recipes by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body" idx="1"/>
          </p:nvPr>
        </p:nvSpPr>
        <p:spPr>
          <a:xfrm>
            <a:off x="457200" y="332656"/>
            <a:ext cx="8229600" cy="5793507"/>
          </a:xfrm>
          <a:prstGeom prst="rect">
            <a:avLst/>
          </a:prstGeom>
          <a:noFill/>
          <a:ln>
            <a:noFill/>
          </a:ln>
        </p:spPr>
        <p:txBody>
          <a:bodyPr spcFirstLastPara="1" wrap="square" lIns="91425" tIns="45700" rIns="91425" bIns="45700" anchor="t" anchorCtr="0">
            <a:normAutofit lnSpcReduction="10000"/>
          </a:bodyPr>
          <a:lstStyle/>
          <a:p>
            <a:pPr marL="742950" lvl="1" indent="-285750" algn="l" rtl="0">
              <a:spcBef>
                <a:spcPts val="0"/>
              </a:spcBef>
              <a:spcAft>
                <a:spcPts val="0"/>
              </a:spcAft>
              <a:buClr>
                <a:schemeClr val="dk1"/>
              </a:buClr>
              <a:buSzPts val="2800"/>
              <a:buChar char="–"/>
            </a:pPr>
            <a:r>
              <a:rPr lang="en-IN" b="1" i="1"/>
              <a:t>Case #3</a:t>
            </a:r>
            <a:r>
              <a:rPr lang="en-IN"/>
              <a:t>: searchQuery is there but is different or is searched for first time. </a:t>
            </a:r>
            <a:r>
              <a:rPr lang="en-IN" b="1"/>
              <a:t>SearchBy</a:t>
            </a:r>
            <a:r>
              <a:rPr lang="en-IN"/>
              <a:t> is:</a:t>
            </a:r>
            <a:endParaRPr/>
          </a:p>
          <a:p>
            <a:pPr marL="1143000" lvl="2" indent="-228600" algn="l" rtl="0">
              <a:spcBef>
                <a:spcPts val="480"/>
              </a:spcBef>
              <a:spcAft>
                <a:spcPts val="0"/>
              </a:spcAft>
              <a:buClr>
                <a:schemeClr val="dk1"/>
              </a:buClr>
              <a:buSzPts val="2400"/>
              <a:buChar char="•"/>
            </a:pPr>
            <a:r>
              <a:rPr lang="en-IN" b="1"/>
              <a:t>keyword</a:t>
            </a:r>
            <a:r>
              <a:rPr lang="en-IN"/>
              <a:t>: filter in recipes which contains the keyword in it’s name or steps.</a:t>
            </a:r>
            <a:endParaRPr/>
          </a:p>
          <a:p>
            <a:pPr marL="1143000" lvl="2" indent="-228600" algn="l" rtl="0">
              <a:spcBef>
                <a:spcPts val="480"/>
              </a:spcBef>
              <a:spcAft>
                <a:spcPts val="0"/>
              </a:spcAft>
              <a:buClr>
                <a:schemeClr val="dk1"/>
              </a:buClr>
              <a:buSzPts val="2400"/>
              <a:buChar char="•"/>
            </a:pPr>
            <a:r>
              <a:rPr lang="en-IN" b="1"/>
              <a:t>ingredients</a:t>
            </a:r>
            <a:r>
              <a:rPr lang="en-IN"/>
              <a:t>: </a:t>
            </a:r>
            <a:endParaRPr/>
          </a:p>
          <a:p>
            <a:pPr marL="1600200" lvl="3" indent="-228600" algn="l" rtl="0">
              <a:spcBef>
                <a:spcPts val="400"/>
              </a:spcBef>
              <a:spcAft>
                <a:spcPts val="0"/>
              </a:spcAft>
              <a:buClr>
                <a:schemeClr val="dk1"/>
              </a:buClr>
              <a:buSzPts val="2000"/>
              <a:buChar char="–"/>
            </a:pPr>
            <a:r>
              <a:rPr lang="en-IN"/>
              <a:t>Should include all: </a:t>
            </a:r>
            <a:endParaRPr/>
          </a:p>
          <a:p>
            <a:pPr marL="2057400" lvl="4" indent="-228600" algn="l" rtl="0">
              <a:spcBef>
                <a:spcPts val="400"/>
              </a:spcBef>
              <a:spcAft>
                <a:spcPts val="0"/>
              </a:spcAft>
              <a:buClr>
                <a:schemeClr val="dk1"/>
              </a:buClr>
              <a:buSzPts val="2000"/>
              <a:buChar char="»"/>
            </a:pPr>
            <a:r>
              <a:rPr lang="en-IN"/>
              <a:t>Syntax: searchQuery = 'tomato+onion+chicken'</a:t>
            </a:r>
            <a:endParaRPr/>
          </a:p>
          <a:p>
            <a:pPr marL="2057400" lvl="4" indent="-228600" algn="l" rtl="0">
              <a:spcBef>
                <a:spcPts val="400"/>
              </a:spcBef>
              <a:spcAft>
                <a:spcPts val="0"/>
              </a:spcAft>
              <a:buClr>
                <a:schemeClr val="dk1"/>
              </a:buClr>
              <a:buSzPts val="2000"/>
              <a:buChar char="»"/>
            </a:pPr>
            <a:r>
              <a:rPr lang="en-IN"/>
              <a:t>Filter in recipes which have all the ingredients</a:t>
            </a:r>
            <a:endParaRPr/>
          </a:p>
          <a:p>
            <a:pPr marL="1600200" lvl="3" indent="-228600" algn="l" rtl="0">
              <a:spcBef>
                <a:spcPts val="400"/>
              </a:spcBef>
              <a:spcAft>
                <a:spcPts val="0"/>
              </a:spcAft>
              <a:buClr>
                <a:schemeClr val="dk1"/>
              </a:buClr>
              <a:buSzPts val="2000"/>
              <a:buChar char="–"/>
            </a:pPr>
            <a:r>
              <a:rPr lang="en-IN"/>
              <a:t>Should include any:</a:t>
            </a:r>
            <a:endParaRPr/>
          </a:p>
          <a:p>
            <a:pPr marL="2057400" lvl="4" indent="-228600" algn="l" rtl="0">
              <a:spcBef>
                <a:spcPts val="400"/>
              </a:spcBef>
              <a:spcAft>
                <a:spcPts val="0"/>
              </a:spcAft>
              <a:buClr>
                <a:schemeClr val="dk1"/>
              </a:buClr>
              <a:buSzPts val="2000"/>
              <a:buChar char="»"/>
            </a:pPr>
            <a:r>
              <a:rPr lang="en-IN"/>
              <a:t>Syntax: searchQuery = 'tomato, onion, chicken'</a:t>
            </a:r>
            <a:endParaRPr/>
          </a:p>
          <a:p>
            <a:pPr marL="2057400" lvl="4" indent="-228600" algn="l" rtl="0">
              <a:spcBef>
                <a:spcPts val="400"/>
              </a:spcBef>
              <a:spcAft>
                <a:spcPts val="0"/>
              </a:spcAft>
              <a:buClr>
                <a:schemeClr val="dk1"/>
              </a:buClr>
              <a:buSzPts val="2000"/>
              <a:buChar char="»"/>
            </a:pPr>
            <a:r>
              <a:rPr lang="en-IN"/>
              <a:t>Filter in recipes which have atleast one of the ingredients.</a:t>
            </a:r>
            <a:endParaRPr/>
          </a:p>
          <a:p>
            <a:pPr marL="342900" lvl="0" indent="-342900" algn="l" rtl="0">
              <a:spcBef>
                <a:spcPts val="640"/>
              </a:spcBef>
              <a:spcAft>
                <a:spcPts val="0"/>
              </a:spcAft>
              <a:buClr>
                <a:schemeClr val="dk1"/>
              </a:buClr>
              <a:buSzPts val="3200"/>
              <a:buChar char="•"/>
            </a:pPr>
            <a:r>
              <a:rPr lang="en-IN" b="1"/>
              <a:t>addRecipe</a:t>
            </a:r>
            <a:r>
              <a:rPr lang="en-IN"/>
              <a:t>:</a:t>
            </a:r>
            <a:endParaRPr/>
          </a:p>
          <a:p>
            <a:pPr marL="742950" lvl="1" indent="-285750" algn="l" rtl="0">
              <a:spcBef>
                <a:spcPts val="560"/>
              </a:spcBef>
              <a:spcAft>
                <a:spcPts val="0"/>
              </a:spcAft>
              <a:buClr>
                <a:schemeClr val="dk1"/>
              </a:buClr>
              <a:buSzPts val="2800"/>
              <a:buChar char="–"/>
            </a:pPr>
            <a:r>
              <a:rPr lang="en-IN" b="1"/>
              <a:t>Payload</a:t>
            </a:r>
            <a:r>
              <a:rPr lang="en-IN"/>
              <a:t>: recipe object to be added.</a:t>
            </a:r>
            <a:endParaRPr/>
          </a:p>
          <a:p>
            <a:pPr marL="742950" lvl="1" indent="-285750" algn="l" rtl="0">
              <a:spcBef>
                <a:spcPts val="560"/>
              </a:spcBef>
              <a:spcAft>
                <a:spcPts val="0"/>
              </a:spcAft>
              <a:buClr>
                <a:schemeClr val="dk1"/>
              </a:buClr>
              <a:buSzPts val="2800"/>
              <a:buChar char="–"/>
            </a:pPr>
            <a:r>
              <a:rPr lang="en-IN"/>
              <a:t>Adds a recipe to all recipes.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648</Words>
  <Application>Microsoft Office PowerPoint</Application>
  <PresentationFormat>On-screen Show (4:3)</PresentationFormat>
  <Paragraphs>78</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Recipe Book App</vt:lpstr>
      <vt:lpstr>Technologies</vt:lpstr>
      <vt:lpstr>Routes</vt:lpstr>
      <vt:lpstr>PowerPoint Presentation</vt:lpstr>
      <vt:lpstr>File Structure</vt:lpstr>
      <vt:lpstr>PowerPoint Presentation</vt:lpstr>
      <vt:lpstr>State</vt:lpstr>
      <vt:lpstr>Reducer</vt:lpstr>
      <vt:lpstr>PowerPoint Presentation</vt:lpstr>
      <vt:lpstr>AddRecipeForm component</vt:lpstr>
      <vt:lpstr>How app works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Book App</dc:title>
  <dc:creator>pc</dc:creator>
  <cp:lastModifiedBy>pc</cp:lastModifiedBy>
  <cp:revision>2</cp:revision>
  <dcterms:created xsi:type="dcterms:W3CDTF">2025-08-23T12:18:01Z</dcterms:created>
  <dcterms:modified xsi:type="dcterms:W3CDTF">2025-08-24T11:16:00Z</dcterms:modified>
</cp:coreProperties>
</file>