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2" r:id="rId4"/>
    <p:sldId id="261" r:id="rId5"/>
    <p:sldId id="267" r:id="rId6"/>
    <p:sldId id="263" r:id="rId7"/>
    <p:sldId id="265" r:id="rId8"/>
    <p:sldId id="258" r:id="rId9"/>
    <p:sldId id="259" r:id="rId10"/>
    <p:sldId id="260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65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4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23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8168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5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86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72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26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42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4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5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8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4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6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0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2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4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4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47FADAB-D9AF-4329-9DA2-0DFFD2DB93CA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98F0AE-9DFD-4755-8F9F-6542968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5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etuptools.readthedocs.io/en/latest/easy_install.html#natural-script-launcher" TargetMode="External"/><Relationship Id="rId2" Type="http://schemas.openxmlformats.org/officeDocument/2006/relationships/hyperlink" Target="https://www.youtube.com/watch?v=dRWleqAdyW0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68CD-209F-437B-B987-C9DFE8B84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BDA10-04A1-4CE9-932D-6B11E4429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854784" y="3210730"/>
            <a:ext cx="9755187" cy="13748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Rama </a:t>
            </a:r>
            <a:r>
              <a:rPr lang="en-US" dirty="0" err="1"/>
              <a:t>Nevta</a:t>
            </a:r>
            <a:r>
              <a:rPr lang="en-US" dirty="0"/>
              <a:t> Hendra</a:t>
            </a:r>
          </a:p>
          <a:p>
            <a:r>
              <a:rPr lang="en-US" dirty="0"/>
              <a:t>4IA17</a:t>
            </a:r>
          </a:p>
          <a:p>
            <a:r>
              <a:rPr lang="en-US" dirty="0"/>
              <a:t>55416521</a:t>
            </a:r>
          </a:p>
        </p:txBody>
      </p:sp>
    </p:spTree>
    <p:extLst>
      <p:ext uri="{BB962C8B-B14F-4D97-AF65-F5344CB8AC3E}">
        <p14:creationId xmlns:p14="http://schemas.microsoft.com/office/powerpoint/2010/main" val="26424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214C-8AF6-4A83-8E9F-6FF926D2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aritmatika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D4ED09-47DA-46DD-841F-9B5D9B0BB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391" y="1643743"/>
            <a:ext cx="8670523" cy="390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3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43A6-961A-487B-8C36-4A41F318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4A32E8-D13B-4B84-9C0E-455EF3710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10" y="1654630"/>
            <a:ext cx="996153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0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36AE-B941-44A3-956C-4935516E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penugasan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4A2199-D7AF-4DAF-80A9-D9BF0CA58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108" y="1534887"/>
            <a:ext cx="9563778" cy="401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EFC0-55E0-4ACF-9FCA-87C6CCED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089CF-855D-4419-AB2A-197A1616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pernyataan</a:t>
            </a:r>
            <a:r>
              <a:rPr lang="en-US" dirty="0"/>
              <a:t> pada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.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diikuti</a:t>
            </a:r>
            <a:r>
              <a:rPr lang="en-US" dirty="0"/>
              <a:t> oleh yang </a:t>
            </a:r>
            <a:r>
              <a:rPr lang="en-US" dirty="0" err="1"/>
              <a:t>kedua</a:t>
            </a:r>
            <a:r>
              <a:rPr lang="en-US" dirty="0"/>
              <a:t>, dan </a:t>
            </a:r>
            <a:r>
              <a:rPr lang="en-US" dirty="0" err="1"/>
              <a:t>seterusnya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Anda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 </a:t>
            </a:r>
            <a:r>
              <a:rPr lang="en-US" dirty="0" err="1"/>
              <a:t>maka</a:t>
            </a:r>
            <a:r>
              <a:rPr lang="en-US" dirty="0"/>
              <a:t> Anda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membuang-buang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beratus-ratus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beribu-ribu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Anda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</a:t>
            </a:r>
          </a:p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While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Loop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Nested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8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1D9A-F196-40F7-ACA3-772178CC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62B7C-F686-4B57-B005-9D205289B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61782"/>
            <a:ext cx="10396883" cy="3311189"/>
          </a:xfrm>
        </p:spPr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pada while loop </a:t>
            </a:r>
            <a:r>
              <a:rPr lang="en-US" dirty="0" err="1"/>
              <a:t>didalam</a:t>
            </a:r>
            <a:r>
              <a:rPr lang="en-US" dirty="0"/>
              <a:t> 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dieksekusi</a:t>
            </a:r>
            <a:r>
              <a:rPr lang="en-US" dirty="0"/>
              <a:t> statement </a:t>
            </a:r>
            <a:r>
              <a:rPr lang="en-US" dirty="0" err="1"/>
              <a:t>berkali</a:t>
            </a:r>
            <a:r>
              <a:rPr lang="en-US" dirty="0"/>
              <a:t>-kali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/true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2A7A5-D687-4BD7-A4BA-7762AF3A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24" y="3048000"/>
            <a:ext cx="8914624" cy="241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03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8BA5-B1BE-4E13-8BA9-85CC10DE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9789-B759-48C1-97AF-52DD1E15F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928734"/>
            <a:ext cx="10396883" cy="3311189"/>
          </a:xfrm>
        </p:spPr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for pada python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mengulangi</a:t>
            </a:r>
            <a:r>
              <a:rPr lang="en-US" dirty="0"/>
              <a:t> item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apapun,seperti</a:t>
            </a:r>
            <a:r>
              <a:rPr lang="en-US" dirty="0"/>
              <a:t> list </a:t>
            </a:r>
            <a:r>
              <a:rPr lang="en-US" dirty="0" err="1"/>
              <a:t>atau</a:t>
            </a:r>
            <a:r>
              <a:rPr lang="en-US" dirty="0"/>
              <a:t> string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88207-4269-4F27-9B87-394540FB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85" y="2732178"/>
            <a:ext cx="9038856" cy="258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41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EFE6-F736-4AF7-AB0A-45150A64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1CF83-AD03-4DD4-B20F-526AA16B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7" y="996876"/>
            <a:ext cx="9720073" cy="4023360"/>
          </a:xfrm>
        </p:spPr>
        <p:txBody>
          <a:bodyPr/>
          <a:lstStyle/>
          <a:p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loop </a:t>
            </a:r>
            <a:r>
              <a:rPr lang="en-US" dirty="0" err="1"/>
              <a:t>lain.bagian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95652-A71D-4C4E-9EE8-9AE3F77F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57" y="3008556"/>
            <a:ext cx="7653969" cy="24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5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EAE6-E92F-4D6A-880E-A68DDDE6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E8B83-C2C5-4743-BFF9-46C10D23F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51024"/>
            <a:ext cx="10396883" cy="3311189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dan </a:t>
            </a:r>
            <a:r>
              <a:rPr lang="en-US" dirty="0" err="1"/>
              <a:t>mengorganisasikan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3918827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22DA5-1F62-44EE-BBFF-43A2A46A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D7BED-90AF-4163-A7C2-21C967ECD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85" y="528511"/>
            <a:ext cx="10396883" cy="3311189"/>
          </a:xfrm>
        </p:spPr>
        <p:txBody>
          <a:bodyPr/>
          <a:lstStyle/>
          <a:p>
            <a:r>
              <a:rPr lang="en-US" dirty="0"/>
              <a:t>Dictionary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detail </a:t>
            </a:r>
            <a:r>
              <a:rPr lang="en-US" dirty="0" err="1"/>
              <a:t>kontak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orang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. Kita </a:t>
            </a:r>
            <a:r>
              <a:rPr lang="en-US" dirty="0" err="1"/>
              <a:t>mengasosiasikan</a:t>
            </a:r>
            <a:r>
              <a:rPr lang="en-US" dirty="0"/>
              <a:t> key (</a:t>
            </a:r>
            <a:r>
              <a:rPr lang="en-US" dirty="0" err="1"/>
              <a:t>nama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value (detail).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9A7121-6229-46B6-AAFA-15181CCA8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32" y="2819400"/>
            <a:ext cx="7070125" cy="27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19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81F4-D727-40D9-AF9E-49B8004DF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485"/>
            <a:ext cx="10396882" cy="1151965"/>
          </a:xfrm>
        </p:spPr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F288-265F-49E4-BC4F-F912D3CD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48250"/>
            <a:ext cx="10396883" cy="3311189"/>
          </a:xfrm>
        </p:spPr>
        <p:txBody>
          <a:bodyPr/>
          <a:lstStyle/>
          <a:p>
            <a:r>
              <a:rPr lang="en-US" dirty="0"/>
              <a:t>List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data </a:t>
            </a:r>
            <a:r>
              <a:rPr lang="en-US" dirty="0" err="1"/>
              <a:t>terurut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sequence / </a:t>
            </a:r>
            <a:r>
              <a:rPr lang="en-US" dirty="0" err="1"/>
              <a:t>rangkaian</a:t>
            </a:r>
            <a:r>
              <a:rPr lang="en-US" dirty="0"/>
              <a:t> item </a:t>
            </a:r>
            <a:r>
              <a:rPr lang="en-US" dirty="0" err="1"/>
              <a:t>menggunakan</a:t>
            </a:r>
            <a:r>
              <a:rPr lang="en-US" dirty="0"/>
              <a:t> list. Item </a:t>
            </a:r>
            <a:r>
              <a:rPr lang="en-US" dirty="0" err="1"/>
              <a:t>dalam</a:t>
            </a:r>
            <a:r>
              <a:rPr lang="en-US" dirty="0"/>
              <a:t> list </a:t>
            </a:r>
            <a:r>
              <a:rPr lang="en-US" dirty="0" err="1"/>
              <a:t>ditutup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siku</a:t>
            </a:r>
            <a:r>
              <a:rPr lang="en-US" dirty="0"/>
              <a:t> [ ] (list literal). Setelah list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, </a:t>
            </a:r>
            <a:r>
              <a:rPr lang="en-US" dirty="0" err="1"/>
              <a:t>mengurangi</a:t>
            </a:r>
            <a:r>
              <a:rPr lang="en-US" dirty="0"/>
              <a:t>, dan </a:t>
            </a:r>
            <a:r>
              <a:rPr lang="en-US" dirty="0" err="1"/>
              <a:t>mencari</a:t>
            </a:r>
            <a:r>
              <a:rPr lang="en-US" dirty="0"/>
              <a:t> item pada list. Karena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dan </a:t>
            </a:r>
            <a:r>
              <a:rPr lang="en-US" dirty="0" err="1"/>
              <a:t>mengurangi</a:t>
            </a:r>
            <a:r>
              <a:rPr lang="en-US" dirty="0"/>
              <a:t> item, list </a:t>
            </a:r>
            <a:r>
              <a:rPr lang="en-US" dirty="0" err="1"/>
              <a:t>bersifat</a:t>
            </a:r>
            <a:r>
              <a:rPr lang="en-US" dirty="0"/>
              <a:t> mutable.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8C8423-BCD8-491C-A3ED-FBE8A361C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81" y="2516792"/>
            <a:ext cx="6711202" cy="291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8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9EF4-269A-46A9-A7BD-85C639FD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2D61C-D7CA-44DA-A969-5704AB9F3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Python </a:t>
            </a:r>
            <a:r>
              <a:rPr lang="en-US" dirty="0" err="1">
                <a:latin typeface="Arial Narrow" panose="020B0606020202030204" pitchFamily="34" charset="0"/>
              </a:rPr>
              <a:t>merupakan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bahasa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pemrograman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dinamis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mendukung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pemrograman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berbasis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objek</a:t>
            </a:r>
            <a:r>
              <a:rPr lang="en-US" dirty="0">
                <a:latin typeface="Arial Narrow" panose="020B0606020202030204" pitchFamily="34" charset="0"/>
              </a:rPr>
              <a:t>. Python </a:t>
            </a:r>
            <a:r>
              <a:rPr lang="en-US" dirty="0" err="1">
                <a:latin typeface="Arial Narrow" panose="020B0606020202030204" pitchFamily="34" charset="0"/>
              </a:rPr>
              <a:t>didistribusikan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beberapa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lisensi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berbeda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dari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beberapa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versi</a:t>
            </a:r>
            <a:r>
              <a:rPr lang="en-US" dirty="0">
                <a:latin typeface="Arial Narrow" panose="020B0606020202030204" pitchFamily="34" charset="0"/>
              </a:rPr>
              <a:t>. </a:t>
            </a:r>
            <a:r>
              <a:rPr lang="en-US" dirty="0" err="1">
                <a:latin typeface="Arial Narrow" panose="020B0606020202030204" pitchFamily="34" charset="0"/>
              </a:rPr>
              <a:t>Namun</a:t>
            </a:r>
            <a:r>
              <a:rPr lang="en-US" dirty="0">
                <a:latin typeface="Arial Narrow" panose="020B0606020202030204" pitchFamily="34" charset="0"/>
              </a:rPr>
              <a:t> pada </a:t>
            </a:r>
            <a:r>
              <a:rPr lang="en-US" dirty="0" err="1">
                <a:latin typeface="Arial Narrow" panose="020B0606020202030204" pitchFamily="34" charset="0"/>
              </a:rPr>
              <a:t>prinsipnya</a:t>
            </a:r>
            <a:r>
              <a:rPr lang="en-US" dirty="0">
                <a:latin typeface="Arial Narrow" panose="020B0606020202030204" pitchFamily="34" charset="0"/>
              </a:rPr>
              <a:t> Python </a:t>
            </a:r>
            <a:r>
              <a:rPr lang="en-US" dirty="0" err="1">
                <a:latin typeface="Arial Narrow" panose="020B0606020202030204" pitchFamily="34" charset="0"/>
              </a:rPr>
              <a:t>dapat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diperoleh</a:t>
            </a:r>
            <a:r>
              <a:rPr lang="en-US" dirty="0">
                <a:latin typeface="Arial Narrow" panose="020B0606020202030204" pitchFamily="34" charset="0"/>
              </a:rPr>
              <a:t> dan </a:t>
            </a:r>
            <a:r>
              <a:rPr lang="en-US" dirty="0" err="1">
                <a:latin typeface="Arial Narrow" panose="020B0606020202030204" pitchFamily="34" charset="0"/>
              </a:rPr>
              <a:t>dipergunakan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secara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bebas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bahkan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untuk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kepentingan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komersial</a:t>
            </a:r>
            <a:r>
              <a:rPr lang="en-US" dirty="0">
                <a:latin typeface="Arial Narrow" panose="020B0606020202030204" pitchFamily="34" charset="0"/>
              </a:rPr>
              <a:t>. Karena </a:t>
            </a:r>
            <a:r>
              <a:rPr lang="en-US" dirty="0" err="1">
                <a:latin typeface="Arial Narrow" panose="020B0606020202030204" pitchFamily="34" charset="0"/>
              </a:rPr>
              <a:t>lisensi</a:t>
            </a:r>
            <a:r>
              <a:rPr lang="en-US" dirty="0">
                <a:latin typeface="Arial Narrow" panose="020B0606020202030204" pitchFamily="34" charset="0"/>
              </a:rPr>
              <a:t> Python </a:t>
            </a:r>
            <a:r>
              <a:rPr lang="en-US" dirty="0" err="1">
                <a:latin typeface="Arial Narrow" panose="020B0606020202030204" pitchFamily="34" charset="0"/>
              </a:rPr>
              <a:t>tidak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bertentangan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baik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menurut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definisi</a:t>
            </a:r>
            <a:r>
              <a:rPr lang="en-US" dirty="0">
                <a:latin typeface="Arial Narrow" panose="020B0606020202030204" pitchFamily="34" charset="0"/>
              </a:rPr>
              <a:t> Open Source </a:t>
            </a:r>
            <a:r>
              <a:rPr lang="en-US" dirty="0" err="1">
                <a:latin typeface="Arial Narrow" panose="020B0606020202030204" pitchFamily="34" charset="0"/>
              </a:rPr>
              <a:t>maupun</a:t>
            </a:r>
            <a:r>
              <a:rPr lang="en-US" dirty="0">
                <a:latin typeface="Arial Narrow" panose="020B0606020202030204" pitchFamily="34" charset="0"/>
              </a:rPr>
              <a:t> General Public License (GPL). </a:t>
            </a:r>
            <a:r>
              <a:rPr lang="en-US" dirty="0" err="1">
                <a:latin typeface="Arial Narrow" panose="020B0606020202030204" pitchFamily="34" charset="0"/>
              </a:rPr>
              <a:t>Seperti</a:t>
            </a:r>
            <a:r>
              <a:rPr lang="en-US" dirty="0">
                <a:latin typeface="Arial Narrow" panose="020B0606020202030204" pitchFamily="34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</a:rPr>
              <a:t>ada</a:t>
            </a:r>
            <a:r>
              <a:rPr lang="en-US" dirty="0">
                <a:latin typeface="Arial Narrow" panose="020B0606020202030204" pitchFamily="34" charset="0"/>
              </a:rPr>
              <a:t> pada </a:t>
            </a:r>
            <a:r>
              <a:rPr lang="en-US" dirty="0" err="1">
                <a:latin typeface="Arial Narrow" panose="020B0606020202030204" pitchFamily="34" charset="0"/>
              </a:rPr>
              <a:t>gambar</a:t>
            </a:r>
            <a:r>
              <a:rPr lang="en-US" dirty="0">
                <a:latin typeface="Arial Narrow" panose="020B0606020202030204" pitchFamily="34" charset="0"/>
              </a:rPr>
              <a:t> di </a:t>
            </a:r>
            <a:r>
              <a:rPr lang="en-US" dirty="0" err="1">
                <a:latin typeface="Arial Narrow" panose="020B0606020202030204" pitchFamily="34" charset="0"/>
              </a:rPr>
              <a:t>bawah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ini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930C-657C-449D-B34B-EB905240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92" y="206828"/>
            <a:ext cx="10396882" cy="1151965"/>
          </a:xfrm>
        </p:spPr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CE59B-4367-4E0F-8C72-B7BB5D21E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91" y="977788"/>
            <a:ext cx="10396883" cy="3311189"/>
          </a:xfrm>
        </p:spPr>
        <p:txBody>
          <a:bodyPr/>
          <a:lstStyle/>
          <a:p>
            <a:r>
              <a:rPr lang="en-US" dirty="0"/>
              <a:t>Tuple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list </a:t>
            </a:r>
            <a:r>
              <a:rPr lang="en-US" dirty="0" err="1"/>
              <a:t>namun</a:t>
            </a:r>
            <a:r>
              <a:rPr lang="en-US" dirty="0"/>
              <a:t> tuple </a:t>
            </a:r>
            <a:r>
              <a:rPr lang="en-US" dirty="0" err="1"/>
              <a:t>bersifat</a:t>
            </a:r>
            <a:r>
              <a:rPr lang="en-US" dirty="0"/>
              <a:t> immutable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). Tuple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menspesifikasikan</a:t>
            </a:r>
            <a:r>
              <a:rPr lang="en-US" dirty="0"/>
              <a:t> item tuple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dan </a:t>
            </a:r>
            <a:r>
              <a:rPr lang="en-US" dirty="0" err="1"/>
              <a:t>opsional</a:t>
            </a:r>
            <a:r>
              <a:rPr lang="en-US" dirty="0"/>
              <a:t> </a:t>
            </a:r>
            <a:r>
              <a:rPr lang="en-US" dirty="0" err="1"/>
              <a:t>diapit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66CD2-3D44-4CB4-A2B7-0C1E1EB7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6" y="3074925"/>
            <a:ext cx="9617811" cy="242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7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278B-715F-40E6-96B4-AABCD817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CAC59-A944-4E9D-B0E0-DBE20BA2D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05590"/>
            <a:ext cx="10396883" cy="3311189"/>
          </a:xfrm>
        </p:spPr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jalanya</a:t>
            </a:r>
            <a:r>
              <a:rPr lang="en-US" dirty="0"/>
              <a:t> program dan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0073F-AFE2-4C19-8CF7-65F45870C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42" y="2661184"/>
            <a:ext cx="8369320" cy="29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23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6B61-52E6-454C-A929-A9403A22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65CB-48BD-485E-B57E-D228A32AF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861" y="1127225"/>
            <a:ext cx="10396883" cy="3311189"/>
          </a:xfrm>
        </p:spPr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else)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/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 Pada 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if, else dan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13B3A-2F66-4E6F-AC90-2AAB39A0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84" y="3429000"/>
            <a:ext cx="8132229" cy="212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6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8F5C-7200-4F20-A589-14B3C3FB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7565"/>
            <a:ext cx="10396882" cy="1151965"/>
          </a:xfrm>
        </p:spPr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257B7-1AE8-4976-876F-0B1CAA8B4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85710"/>
            <a:ext cx="10396883" cy="3311189"/>
          </a:xfrm>
        </p:spPr>
        <p:txBody>
          <a:bodyPr/>
          <a:lstStyle/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elif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/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kondisi</a:t>
            </a:r>
            <a:r>
              <a:rPr lang="en-US" dirty="0"/>
              <a:t> if”.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“else”, </a:t>
            </a:r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</a:t>
            </a:r>
            <a:r>
              <a:rPr lang="en-US" dirty="0" err="1"/>
              <a:t>elif</a:t>
            </a:r>
            <a:r>
              <a:rPr lang="en-US" dirty="0"/>
              <a:t>”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49332-2CF5-4990-84E5-850CA6F0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28" y="2867560"/>
            <a:ext cx="5351958" cy="26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20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EBD1-1F49-4BA6-B6E8-619E2D06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FUNGSI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A643B-FC17-49CF-B974-056B43267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5186"/>
            <a:ext cx="10396883" cy="3311189"/>
          </a:xfrm>
        </p:spPr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terorganisir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/action.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modularitas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Anda dan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13C5E-CA78-4231-9769-FD294CA18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3603795"/>
            <a:ext cx="7045361" cy="14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22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28AF-8616-4DA9-BA67-3EE28B36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PYHTON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7F37E-F7D4-4510-878B-B9620381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REQUEST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SCRAPY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WXPYTHON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PILLOW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SQLALCHEMY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51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5E28-54E8-491F-B17E-A52F3B7F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PUSTAKA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B976-9A37-48BA-B3B7-47CDB98C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https://belajarpython.com/tutorial/tipe-data-python</a:t>
            </a:r>
          </a:p>
          <a:p>
            <a:r>
              <a:rPr lang="en-US" dirty="0"/>
              <a:t>https://realpython.com/installing-python/</a:t>
            </a:r>
          </a:p>
          <a:p>
            <a:r>
              <a:rPr lang="en-US" dirty="0"/>
              <a:t>https://www.google.com/search?safe=strict&amp;biw=1366&amp;bih=663&amp;tbm=isch&amp;sa=1&amp;ei=zbeTXI_WIbSYmge0xb74DA&amp;q=pip+instal</a:t>
            </a:r>
          </a:p>
          <a:p>
            <a:r>
              <a:rPr lang="en-US" dirty="0"/>
              <a:t>https://www.youtube.com/watch?v=zPMr0lEMqpo</a:t>
            </a:r>
          </a:p>
          <a:p>
            <a:r>
              <a:rPr lang="en-US" dirty="0">
                <a:hlinkClick r:id="rId2"/>
              </a:rPr>
              <a:t>https://www.youtube.com/watch?v=dRWleqAdyW0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7063FB-B495-42EA-9EFF-2A6F50113173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3536632"/>
          <a:ext cx="10396538" cy="365760"/>
        </p:xfrm>
        <a:graphic>
          <a:graphicData uri="http://schemas.openxmlformats.org/drawingml/2006/table">
            <a:tbl>
              <a:tblPr/>
              <a:tblGrid>
                <a:gridCol w="10396538">
                  <a:extLst>
                    <a:ext uri="{9D8B030D-6E8A-4147-A177-3AD203B41FA5}">
                      <a16:colId xmlns:a16="http://schemas.microsoft.com/office/drawing/2014/main" val="33792522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6363BB"/>
                          </a:solidFill>
                          <a:effectLst/>
                          <a:hlinkClick r:id="rId3"/>
                        </a:rPr>
                        <a:t>https://setuptools.readthedocs.io/en/latest/easy_install.html#natural-script-launcher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260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68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B052-9AB9-479B-B9CC-8BDFDF47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 MANAGER (</a:t>
            </a:r>
            <a:r>
              <a:rPr lang="en-US" dirty="0" err="1"/>
              <a:t>instalasi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F0A50-415D-4E41-B51A-EE7F37B749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FEC6E1-C846-4CE0-9B18-CAD7F70A98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47288" y="2535918"/>
            <a:ext cx="4591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8451-4288-45F8-B193-661A95F8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5C7218-A6C3-4EF4-ACE8-2B45A5551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52" y="2362364"/>
            <a:ext cx="1223951" cy="1499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BDA339-C238-4706-BF18-C0CE7E59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615" y="2084833"/>
            <a:ext cx="3735353" cy="2307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AEEABC-83DE-42BE-BAA9-F199E22AB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481" y="2084832"/>
            <a:ext cx="3727287" cy="230736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6E387C2-4D4E-438D-9422-C9A9ADFEEF98}"/>
              </a:ext>
            </a:extLst>
          </p:cNvPr>
          <p:cNvSpPr/>
          <p:nvPr/>
        </p:nvSpPr>
        <p:spPr>
          <a:xfrm>
            <a:off x="1865870" y="3002692"/>
            <a:ext cx="939114" cy="42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D1BA66C-3167-440E-BBEE-99BEDCB22C76}"/>
              </a:ext>
            </a:extLst>
          </p:cNvPr>
          <p:cNvSpPr/>
          <p:nvPr/>
        </p:nvSpPr>
        <p:spPr>
          <a:xfrm>
            <a:off x="7032667" y="2997543"/>
            <a:ext cx="939114" cy="42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8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D61-6B60-473A-8B38-96661AAB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Try the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018F0-1B49-46B9-A9A3-AFDDD7E6F2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AC27A7-335B-4B9E-840C-4C11EEC651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2A4A55-E95A-44A8-BE0F-1B62E6E40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1689733"/>
            <a:ext cx="6200775" cy="378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7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1E72-9DB2-49FD-85FD-2DF96E42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 install &amp; easy install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E1B5F9-484B-42F8-AD29-B1F1478F9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891" y="2063750"/>
            <a:ext cx="7080355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6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48F8-1ECB-4FD8-B2C9-8B8FF33D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INStall</a:t>
            </a:r>
            <a:r>
              <a:rPr lang="en-US" dirty="0"/>
              <a:t> ide(integrated dev environment)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C5BDE9-00B6-4E6D-905D-FE57DF585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817505"/>
            <a:ext cx="1448572" cy="2041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3D9D4-6D55-466D-AF35-3FD2AB89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236" y="1817505"/>
            <a:ext cx="3425911" cy="257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3ECCDC-723C-44E6-AFDD-3EDA3B60F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940" y="1762482"/>
            <a:ext cx="3759135" cy="28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E9C4-514E-40E5-B975-DD51A20C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272143"/>
            <a:ext cx="10396882" cy="1151965"/>
          </a:xfrm>
        </p:spPr>
        <p:txBody>
          <a:bodyPr/>
          <a:lstStyle/>
          <a:p>
            <a:r>
              <a:rPr lang="en-US" dirty="0"/>
              <a:t>Data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6146F2-9F21-4D60-8821-24C86ABAC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829" y="2563555"/>
            <a:ext cx="7203991" cy="29772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F0C0B2-B19C-4237-8692-65F51EB38EF6}"/>
              </a:ext>
            </a:extLst>
          </p:cNvPr>
          <p:cNvSpPr txBox="1"/>
          <p:nvPr/>
        </p:nvSpPr>
        <p:spPr>
          <a:xfrm>
            <a:off x="587829" y="1209197"/>
            <a:ext cx="9452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adalah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suatu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media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atau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memori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pada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komputer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digunakan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untuk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menampung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informasi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Python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sendiri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mempunyai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yang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cukup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unik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bila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kita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bandingkan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dengan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bahasa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pemrograman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yang lain.</a:t>
            </a:r>
          </a:p>
          <a:p>
            <a:r>
              <a:rPr lang="en-US" dirty="0" err="1">
                <a:solidFill>
                  <a:srgbClr val="212529"/>
                </a:solidFill>
                <a:latin typeface="-apple-system"/>
              </a:rPr>
              <a:t>Berikut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adalah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tipe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dari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bahasa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pemrograman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Python :</a:t>
            </a:r>
          </a:p>
        </p:txBody>
      </p:sp>
    </p:spTree>
    <p:extLst>
      <p:ext uri="{BB962C8B-B14F-4D97-AF65-F5344CB8AC3E}">
        <p14:creationId xmlns:p14="http://schemas.microsoft.com/office/powerpoint/2010/main" val="343097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996F-BEA8-4777-A69F-5DA582B8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084C2-61D9-4901-A0AA-D264657A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10714"/>
            <a:ext cx="9720073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Operator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operan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Aritmatika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Operator </a:t>
            </a:r>
            <a:r>
              <a:rPr lang="en-US" dirty="0" err="1"/>
              <a:t>Penugasan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75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613</TotalTime>
  <Words>755</Words>
  <Application>Microsoft Office PowerPoint</Application>
  <PresentationFormat>Widescreen</PresentationFormat>
  <Paragraphs>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-apple-system</vt:lpstr>
      <vt:lpstr>Arial</vt:lpstr>
      <vt:lpstr>Arial Narrow</vt:lpstr>
      <vt:lpstr>Impact</vt:lpstr>
      <vt:lpstr>Wingdings</vt:lpstr>
      <vt:lpstr>Main Event</vt:lpstr>
      <vt:lpstr>Basic Python</vt:lpstr>
      <vt:lpstr>Python</vt:lpstr>
      <vt:lpstr>package MANAGER (instalasi)</vt:lpstr>
      <vt:lpstr>Instalasi python</vt:lpstr>
      <vt:lpstr>Try the program</vt:lpstr>
      <vt:lpstr>Pip install &amp; easy install</vt:lpstr>
      <vt:lpstr>INStall ide(integrated dev environment)</vt:lpstr>
      <vt:lpstr>Data type</vt:lpstr>
      <vt:lpstr>OPErator</vt:lpstr>
      <vt:lpstr>Operator aritmatika</vt:lpstr>
      <vt:lpstr>Operator perbandingan</vt:lpstr>
      <vt:lpstr>Operator penugasan</vt:lpstr>
      <vt:lpstr>Loop python</vt:lpstr>
      <vt:lpstr>While loop</vt:lpstr>
      <vt:lpstr>For loop</vt:lpstr>
      <vt:lpstr>Nested loop</vt:lpstr>
      <vt:lpstr>Struktur data</vt:lpstr>
      <vt:lpstr>dictionary</vt:lpstr>
      <vt:lpstr>list</vt:lpstr>
      <vt:lpstr>tuple</vt:lpstr>
      <vt:lpstr>Kondisi if</vt:lpstr>
      <vt:lpstr>Kondisi If Else</vt:lpstr>
      <vt:lpstr>Kondisi elif</vt:lpstr>
      <vt:lpstr>FUNGSI PYTHON</vt:lpstr>
      <vt:lpstr>PYHTON LIBRARIES</vt:lpstr>
      <vt:lpstr>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</dc:title>
  <dc:creator>Yasfitrin Ilyas</dc:creator>
  <cp:lastModifiedBy>Yasfitrin Ilyas</cp:lastModifiedBy>
  <cp:revision>32</cp:revision>
  <dcterms:created xsi:type="dcterms:W3CDTF">2019-03-21T07:09:17Z</dcterms:created>
  <dcterms:modified xsi:type="dcterms:W3CDTF">2019-03-23T07:21:20Z</dcterms:modified>
</cp:coreProperties>
</file>