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321" r:id="rId2"/>
    <p:sldId id="328" r:id="rId3"/>
    <p:sldId id="339" r:id="rId4"/>
    <p:sldId id="342" r:id="rId5"/>
    <p:sldId id="343" r:id="rId6"/>
    <p:sldId id="322" r:id="rId7"/>
    <p:sldId id="340" r:id="rId8"/>
    <p:sldId id="345" r:id="rId9"/>
    <p:sldId id="344" r:id="rId10"/>
    <p:sldId id="323" r:id="rId11"/>
    <p:sldId id="347" r:id="rId12"/>
    <p:sldId id="332" r:id="rId13"/>
    <p:sldId id="346" r:id="rId14"/>
    <p:sldId id="324" r:id="rId15"/>
    <p:sldId id="337" r:id="rId16"/>
    <p:sldId id="348" r:id="rId17"/>
    <p:sldId id="349" r:id="rId18"/>
    <p:sldId id="325" r:id="rId19"/>
    <p:sldId id="333" r:id="rId20"/>
    <p:sldId id="350" r:id="rId21"/>
    <p:sldId id="351" r:id="rId22"/>
    <p:sldId id="327" r:id="rId23"/>
    <p:sldId id="334" r:id="rId24"/>
    <p:sldId id="353" r:id="rId25"/>
    <p:sldId id="352" r:id="rId26"/>
    <p:sldId id="326" r:id="rId27"/>
    <p:sldId id="356" r:id="rId28"/>
    <p:sldId id="335" r:id="rId29"/>
    <p:sldId id="357" r:id="rId30"/>
    <p:sldId id="330" r:id="rId31"/>
    <p:sldId id="336" r:id="rId32"/>
    <p:sldId id="355" r:id="rId33"/>
    <p:sldId id="354" r:id="rId34"/>
  </p:sldIdLst>
  <p:sldSz cx="19205575" cy="12803188"/>
  <p:notesSz cx="6858000" cy="9144000"/>
  <p:defaultTextStyle>
    <a:defPPr>
      <a:defRPr lang="en-US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3">
          <p15:clr>
            <a:srgbClr val="A4A3A4"/>
          </p15:clr>
        </p15:guide>
        <p15:guide id="2" pos="60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CC"/>
    <a:srgbClr val="BC79FF"/>
    <a:srgbClr val="10BBF8"/>
    <a:srgbClr val="FF0066"/>
    <a:srgbClr val="CCFF33"/>
    <a:srgbClr val="8CDFFC"/>
    <a:srgbClr val="99FF33"/>
    <a:srgbClr val="00CC99"/>
    <a:srgbClr val="CAF0FE"/>
    <a:srgbClr val="06A3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26" autoAdjust="0"/>
    <p:restoredTop sz="94660"/>
  </p:normalViewPr>
  <p:slideViewPr>
    <p:cSldViewPr>
      <p:cViewPr>
        <p:scale>
          <a:sx n="33" d="100"/>
          <a:sy n="33" d="100"/>
        </p:scale>
        <p:origin x="876" y="92"/>
      </p:cViewPr>
      <p:guideLst>
        <p:guide orient="horz" pos="4033"/>
        <p:guide pos="604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AB2E8D-839C-4EDB-846B-7DC290AA003B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DA7BFE-6422-422A-A86A-F93200F318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A7BFE-6422-422A-A86A-F93200F318C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A7BFE-6422-422A-A86A-F93200F318C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A7BFE-6422-422A-A86A-F93200F318C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65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A7BFE-6422-422A-A86A-F93200F318C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23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A7BFE-6422-422A-A86A-F93200F318C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334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A7BFE-6422-422A-A86A-F93200F318C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A7BFE-6422-422A-A86A-F93200F318C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68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A7BFE-6422-422A-A86A-F93200F318C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420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A7BFE-6422-422A-A86A-F93200F318C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385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A7BFE-6422-422A-A86A-F93200F318C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A7BFE-6422-422A-A86A-F93200F318C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03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A7BFE-6422-422A-A86A-F93200F318C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A7BFE-6422-422A-A86A-F93200F318C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906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A7BFE-6422-422A-A86A-F93200F318C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251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A7BFE-6422-422A-A86A-F93200F318CD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A7BFE-6422-422A-A86A-F93200F318C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024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A7BFE-6422-422A-A86A-F93200F318C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026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A7BFE-6422-422A-A86A-F93200F318C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454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A7BFE-6422-422A-A86A-F93200F318CD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A7BFE-6422-422A-A86A-F93200F318C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203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A7BFE-6422-422A-A86A-F93200F318C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995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A7BFE-6422-422A-A86A-F93200F318C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9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A7BFE-6422-422A-A86A-F93200F318C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043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A7BFE-6422-422A-A86A-F93200F318CD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A7BFE-6422-422A-A86A-F93200F318C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382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A7BFE-6422-422A-A86A-F93200F318C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021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A7BFE-6422-422A-A86A-F93200F318C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59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A7BFE-6422-422A-A86A-F93200F318C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24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A7BFE-6422-422A-A86A-F93200F318C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05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A7BFE-6422-422A-A86A-F93200F318C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A7BFE-6422-422A-A86A-F93200F318C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61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A7BFE-6422-422A-A86A-F93200F318C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81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A7BFE-6422-422A-A86A-F93200F318C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49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97EE-4E6A-498D-BA8C-2F929FEF7EFC}" type="datetimeFigureOut">
              <a:rPr lang="en-US" smtClean="0"/>
              <a:pPr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9CFC-805A-44C8-8286-7E22002A28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24042" y="512726"/>
            <a:ext cx="4321254" cy="109242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0279" y="512726"/>
            <a:ext cx="12643670" cy="109242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97EE-4E6A-498D-BA8C-2F929FEF7EFC}" type="datetimeFigureOut">
              <a:rPr lang="en-US" smtClean="0"/>
              <a:pPr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9CFC-805A-44C8-8286-7E22002A28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97EE-4E6A-498D-BA8C-2F929FEF7EFC}" type="datetimeFigureOut">
              <a:rPr lang="en-US" smtClean="0"/>
              <a:pPr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9CFC-805A-44C8-8286-7E22002A28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7112" y="8227237"/>
            <a:ext cx="16324739" cy="254285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7112" y="5426541"/>
            <a:ext cx="16324739" cy="2800696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97EE-4E6A-498D-BA8C-2F929FEF7EFC}" type="datetimeFigureOut">
              <a:rPr lang="en-US" smtClean="0"/>
              <a:pPr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9CFC-805A-44C8-8286-7E22002A28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0279" y="2987414"/>
            <a:ext cx="8482462" cy="8449512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62834" y="2987414"/>
            <a:ext cx="8482462" cy="8449512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97EE-4E6A-498D-BA8C-2F929FEF7EFC}" type="datetimeFigureOut">
              <a:rPr lang="en-US" smtClean="0"/>
              <a:pPr/>
              <a:t>4/21/2025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9CFC-805A-44C8-8286-7E22002A28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282" y="2865902"/>
            <a:ext cx="8485799" cy="1194371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0282" y="4060273"/>
            <a:ext cx="8485799" cy="7376652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56170" y="2865902"/>
            <a:ext cx="8489131" cy="1194371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56170" y="4060273"/>
            <a:ext cx="8489131" cy="7376652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97EE-4E6A-498D-BA8C-2F929FEF7EFC}" type="datetimeFigureOut">
              <a:rPr lang="en-US" smtClean="0"/>
              <a:pPr/>
              <a:t>4/21/2025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9CFC-805A-44C8-8286-7E22002A28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97EE-4E6A-498D-BA8C-2F929FEF7EFC}" type="datetimeFigureOut">
              <a:rPr lang="en-US" smtClean="0"/>
              <a:pPr/>
              <a:t>4/21/2025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9CFC-805A-44C8-8286-7E22002A28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97EE-4E6A-498D-BA8C-2F929FEF7EFC}" type="datetimeFigureOut">
              <a:rPr lang="en-US" smtClean="0"/>
              <a:pPr/>
              <a:t>4/21/2025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9CFC-805A-44C8-8286-7E22002A28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284" y="509756"/>
            <a:ext cx="6318505" cy="2169429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8846" y="509760"/>
            <a:ext cx="10736451" cy="10927167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0284" y="2679189"/>
            <a:ext cx="6318505" cy="875773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97EE-4E6A-498D-BA8C-2F929FEF7EFC}" type="datetimeFigureOut">
              <a:rPr lang="en-US" smtClean="0"/>
              <a:pPr/>
              <a:t>4/21/2025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9CFC-805A-44C8-8286-7E22002A28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4429" y="8962234"/>
            <a:ext cx="11523345" cy="105804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64429" y="1143989"/>
            <a:ext cx="11523345" cy="7681913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64429" y="10020277"/>
            <a:ext cx="11523345" cy="1502595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97EE-4E6A-498D-BA8C-2F929FEF7EFC}" type="datetimeFigureOut">
              <a:rPr lang="en-US" smtClean="0"/>
              <a:pPr/>
              <a:t>4/21/2025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9CFC-805A-44C8-8286-7E22002A28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279" y="512721"/>
            <a:ext cx="17285018" cy="2133865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279" y="2987414"/>
            <a:ext cx="17285018" cy="8449512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0280" y="11866663"/>
            <a:ext cx="4481301" cy="681652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697EE-4E6A-498D-BA8C-2F929FEF7EFC}" type="datetimeFigureOut">
              <a:rPr lang="en-US" smtClean="0"/>
              <a:pPr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61906" y="11866663"/>
            <a:ext cx="6081765" cy="681652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63996" y="11866663"/>
            <a:ext cx="4481301" cy="681652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39CFC-805A-44C8-8286-7E22002A28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C:\Users\nrsak\Desktop\NewMaterials\1.NEW_Training\DEFAULTS\default_project\assets\images\logo_jiametri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15555" y="136898"/>
            <a:ext cx="2520280" cy="552212"/>
          </a:xfrm>
          <a:prstGeom prst="rect">
            <a:avLst/>
          </a:prstGeom>
          <a:noFill/>
        </p:spPr>
      </p:pic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87C32D7F-0FF9-42DB-9E88-627F84B60951}"/>
              </a:ext>
            </a:extLst>
          </p:cNvPr>
          <p:cNvSpPr/>
          <p:nvPr/>
        </p:nvSpPr>
        <p:spPr>
          <a:xfrm>
            <a:off x="17515473" y="1101228"/>
            <a:ext cx="1008112" cy="842712"/>
          </a:xfrm>
          <a:prstGeom prst="roundRect">
            <a:avLst/>
          </a:prstGeom>
          <a:solidFill>
            <a:srgbClr val="99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FBDED202-5DA3-4F11-B6D7-E45F7BD6A3EB}"/>
              </a:ext>
            </a:extLst>
          </p:cNvPr>
          <p:cNvSpPr txBox="1">
            <a:spLocks/>
          </p:cNvSpPr>
          <p:nvPr/>
        </p:nvSpPr>
        <p:spPr>
          <a:xfrm>
            <a:off x="172865" y="165890"/>
            <a:ext cx="15553728" cy="523220"/>
          </a:xfrm>
          <a:prstGeom prst="rect">
            <a:avLst/>
          </a:prstGeom>
          <a:solidFill>
            <a:srgbClr val="FF0066"/>
          </a:solidFill>
          <a:ln w="38100" cap="flat" cmpd="sng" algn="ctr">
            <a:solidFill>
              <a:srgbClr val="FF0066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R="0" indent="-480060" algn="ctr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IN" sz="2800" b="1" spc="300" dirty="0" err="1">
                <a:solidFill>
                  <a:schemeClr val="bg1"/>
                </a:solidFill>
                <a:latin typeface="Bahnschrift SemiBold SemiConden" pitchFamily="34" charset="0"/>
                <a:ea typeface="Fira Code" pitchFamily="1" charset="0"/>
                <a:cs typeface="Fira Code" pitchFamily="1" charset="0"/>
              </a:rPr>
              <a:t>vsafe_website</a:t>
            </a:r>
            <a:r>
              <a:rPr lang="en-IN" sz="2800" b="1" dirty="0">
                <a:solidFill>
                  <a:schemeClr val="bg1"/>
                </a:solidFill>
                <a:latin typeface="Bahnschrift SemiBold SemiConden" pitchFamily="34" charset="0"/>
                <a:ea typeface="Fira Code" pitchFamily="1" charset="0"/>
                <a:cs typeface="Fira Code" pitchFamily="1" charset="0"/>
              </a:rPr>
              <a:t> </a:t>
            </a:r>
            <a:r>
              <a:rPr lang="en-IN" sz="2800" b="1" dirty="0">
                <a:solidFill>
                  <a:schemeClr val="bg1">
                    <a:lumMod val="75000"/>
                  </a:schemeClr>
                </a:solidFill>
                <a:latin typeface="Bahnschrift SemiBold SemiConden" pitchFamily="34" charset="0"/>
                <a:ea typeface="Fira Code" pitchFamily="1" charset="0"/>
                <a:cs typeface="Fira Code" pitchFamily="1" charset="0"/>
              </a:rPr>
              <a:t>(Components)</a:t>
            </a:r>
            <a:endParaRPr lang="en-US" sz="2800" b="1" dirty="0">
              <a:solidFill>
                <a:schemeClr val="bg1">
                  <a:lumMod val="75000"/>
                </a:schemeClr>
              </a:solidFill>
              <a:latin typeface="Bahnschrift SemiBold SemiConden" pitchFamily="34" charset="0"/>
              <a:ea typeface="Fira Code" pitchFamily="1" charset="0"/>
              <a:cs typeface="Fira Code" pitchFamily="1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556B0D7-F293-40C6-B02C-C2C236DA9F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76" y="898731"/>
            <a:ext cx="2857840" cy="117557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7BD3FAF-1C9C-43E7-8D8E-38CDB03418A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868" y="4718165"/>
            <a:ext cx="5640788" cy="25304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992ECA-CDB1-4C12-9E25-44F0DBE3B3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1059" y="10328830"/>
            <a:ext cx="6591639" cy="19813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77EA82-4EE9-46AD-AE6E-5281589A31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590" y="7449968"/>
            <a:ext cx="7690245" cy="26798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8CDCD72-0B85-4589-B0AB-482D4472876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405" y="1955135"/>
            <a:ext cx="7155252" cy="282551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83E5EDB-D920-493F-BE44-3413793E5E2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038" y="7935195"/>
            <a:ext cx="5494956" cy="358149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1BE252A-C0AA-467B-BB73-162BD52EC7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852" y="904204"/>
            <a:ext cx="11862410" cy="84459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37DC5F8-6395-4EE8-B75B-F95EA79D1E4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401" y="4867993"/>
            <a:ext cx="6678004" cy="289427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FD64C8F-F5C7-4F04-8715-6CF113D90D3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146" y="2023553"/>
            <a:ext cx="8103689" cy="2588455"/>
          </a:xfrm>
          <a:prstGeom prst="rect">
            <a:avLst/>
          </a:prstGeom>
        </p:spPr>
      </p:pic>
      <p:sp>
        <p:nvSpPr>
          <p:cNvPr id="47" name="Subtitle 2">
            <a:extLst>
              <a:ext uri="{FF2B5EF4-FFF2-40B4-BE49-F238E27FC236}">
                <a16:creationId xmlns:a16="http://schemas.microsoft.com/office/drawing/2014/main" id="{9BD6ABFE-92F3-43E5-A1E4-58C77A6642B8}"/>
              </a:ext>
            </a:extLst>
          </p:cNvPr>
          <p:cNvSpPr txBox="1">
            <a:spLocks/>
          </p:cNvSpPr>
          <p:nvPr/>
        </p:nvSpPr>
        <p:spPr>
          <a:xfrm>
            <a:off x="6726212" y="1320541"/>
            <a:ext cx="1592353" cy="461665"/>
          </a:xfrm>
          <a:prstGeom prst="rect">
            <a:avLst/>
          </a:prstGeom>
          <a:solidFill>
            <a:srgbClr val="99FF66"/>
          </a:solidFill>
          <a:ln w="38100" cap="flat" cmpd="sng" algn="ctr">
            <a:solidFill>
              <a:srgbClr val="99FF66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indent="-48006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schemeClr val="tx1"/>
                </a:solidFill>
                <a:latin typeface="Roboto Condensed SemiBold" pitchFamily="2" charset="0"/>
                <a:ea typeface="Roboto Condensed SemiBold" pitchFamily="2" charset="0"/>
                <a:cs typeface="Fira Code" pitchFamily="1" charset="0"/>
              </a:rPr>
              <a:t>1_navBar</a:t>
            </a:r>
            <a:endParaRPr lang="en-US" sz="2800" b="1" dirty="0">
              <a:solidFill>
                <a:schemeClr val="tx1"/>
              </a:solidFill>
              <a:latin typeface="Roboto Condensed SemiBold" pitchFamily="2" charset="0"/>
              <a:ea typeface="Roboto Condensed SemiBold" pitchFamily="2" charset="0"/>
              <a:cs typeface="Fira Code" pitchFamily="1" charset="0"/>
            </a:endParaRP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E772C7B3-FC07-4151-8690-6DE01EA4AFE2}"/>
              </a:ext>
            </a:extLst>
          </p:cNvPr>
          <p:cNvSpPr txBox="1">
            <a:spLocks/>
          </p:cNvSpPr>
          <p:nvPr/>
        </p:nvSpPr>
        <p:spPr>
          <a:xfrm>
            <a:off x="8980304" y="4235307"/>
            <a:ext cx="1592353" cy="461665"/>
          </a:xfrm>
          <a:prstGeom prst="rect">
            <a:avLst/>
          </a:prstGeom>
          <a:solidFill>
            <a:srgbClr val="99FF66"/>
          </a:solidFill>
          <a:ln w="38100" cap="flat" cmpd="sng" algn="ctr">
            <a:solidFill>
              <a:srgbClr val="99FF66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indent="-48006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schemeClr val="tx1"/>
                </a:solidFill>
                <a:latin typeface="Roboto Condensed SemiBold" pitchFamily="2" charset="0"/>
                <a:ea typeface="Roboto Condensed SemiBold" pitchFamily="2" charset="0"/>
                <a:cs typeface="Fira Code" pitchFamily="1" charset="0"/>
              </a:rPr>
              <a:t>2_hero</a:t>
            </a:r>
            <a:endParaRPr lang="en-US" sz="2800" b="1" dirty="0">
              <a:solidFill>
                <a:schemeClr val="tx1"/>
              </a:solidFill>
              <a:latin typeface="Roboto Condensed SemiBold" pitchFamily="2" charset="0"/>
              <a:ea typeface="Roboto Condensed SemiBold" pitchFamily="2" charset="0"/>
              <a:cs typeface="Fira Code" pitchFamily="1" charset="0"/>
            </a:endParaRP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13AA12A4-3940-432A-A48B-110B8B3B980A}"/>
              </a:ext>
            </a:extLst>
          </p:cNvPr>
          <p:cNvSpPr txBox="1">
            <a:spLocks/>
          </p:cNvSpPr>
          <p:nvPr/>
        </p:nvSpPr>
        <p:spPr>
          <a:xfrm>
            <a:off x="17223352" y="4072312"/>
            <a:ext cx="1592353" cy="461665"/>
          </a:xfrm>
          <a:prstGeom prst="rect">
            <a:avLst/>
          </a:prstGeom>
          <a:solidFill>
            <a:srgbClr val="99FF66"/>
          </a:solidFill>
          <a:ln w="38100" cap="flat" cmpd="sng" algn="ctr">
            <a:solidFill>
              <a:srgbClr val="99FF66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indent="-48006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schemeClr val="tx1"/>
                </a:solidFill>
                <a:latin typeface="Roboto Condensed SemiBold" pitchFamily="2" charset="0"/>
                <a:ea typeface="Roboto Condensed SemiBold" pitchFamily="2" charset="0"/>
                <a:cs typeface="Fira Code" pitchFamily="1" charset="0"/>
              </a:rPr>
              <a:t>3_smart</a:t>
            </a:r>
            <a:endParaRPr lang="en-US" sz="2800" b="1" dirty="0">
              <a:solidFill>
                <a:schemeClr val="tx1"/>
              </a:solidFill>
              <a:latin typeface="Roboto Condensed SemiBold" pitchFamily="2" charset="0"/>
              <a:ea typeface="Roboto Condensed SemiBold" pitchFamily="2" charset="0"/>
              <a:cs typeface="Fira Code" pitchFamily="1" charset="0"/>
            </a:endParaRP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6EC7983B-BC89-44DC-B625-5E1E3C38CD4E}"/>
              </a:ext>
            </a:extLst>
          </p:cNvPr>
          <p:cNvSpPr txBox="1">
            <a:spLocks/>
          </p:cNvSpPr>
          <p:nvPr/>
        </p:nvSpPr>
        <p:spPr>
          <a:xfrm>
            <a:off x="8840376" y="6829985"/>
            <a:ext cx="1872208" cy="461665"/>
          </a:xfrm>
          <a:prstGeom prst="rect">
            <a:avLst/>
          </a:prstGeom>
          <a:solidFill>
            <a:srgbClr val="99FF66"/>
          </a:solidFill>
          <a:ln w="38100" cap="flat" cmpd="sng" algn="ctr">
            <a:solidFill>
              <a:srgbClr val="99FF66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indent="-48006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schemeClr val="tx1"/>
                </a:solidFill>
                <a:latin typeface="Roboto Condensed SemiBold" pitchFamily="2" charset="0"/>
                <a:ea typeface="Roboto Condensed SemiBold" pitchFamily="2" charset="0"/>
                <a:cs typeface="Fira Code" pitchFamily="1" charset="0"/>
              </a:rPr>
              <a:t>4_products</a:t>
            </a:r>
            <a:endParaRPr lang="en-US" sz="2800" b="1" dirty="0">
              <a:solidFill>
                <a:schemeClr val="tx1"/>
              </a:solidFill>
              <a:latin typeface="Roboto Condensed SemiBold" pitchFamily="2" charset="0"/>
              <a:ea typeface="Roboto Condensed SemiBold" pitchFamily="2" charset="0"/>
              <a:cs typeface="Fira Code" pitchFamily="1" charset="0"/>
            </a:endParaRP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806ABAB7-C66F-462F-AE61-74FC20EFE3B7}"/>
              </a:ext>
            </a:extLst>
          </p:cNvPr>
          <p:cNvSpPr txBox="1">
            <a:spLocks/>
          </p:cNvSpPr>
          <p:nvPr/>
        </p:nvSpPr>
        <p:spPr>
          <a:xfrm>
            <a:off x="16983432" y="6568300"/>
            <a:ext cx="2016224" cy="461665"/>
          </a:xfrm>
          <a:prstGeom prst="rect">
            <a:avLst/>
          </a:prstGeom>
          <a:solidFill>
            <a:srgbClr val="99FF66"/>
          </a:solidFill>
          <a:ln w="38100" cap="flat" cmpd="sng" algn="ctr">
            <a:solidFill>
              <a:srgbClr val="99FF66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indent="-48006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schemeClr val="tx1"/>
                </a:solidFill>
                <a:latin typeface="Roboto Condensed SemiBold" pitchFamily="2" charset="0"/>
                <a:ea typeface="Roboto Condensed SemiBold" pitchFamily="2" charset="0"/>
                <a:cs typeface="Fira Code" pitchFamily="1" charset="0"/>
              </a:rPr>
              <a:t>5_doorLock</a:t>
            </a:r>
            <a:endParaRPr lang="en-US" sz="2800" b="1" dirty="0">
              <a:solidFill>
                <a:schemeClr val="tx1"/>
              </a:solidFill>
              <a:latin typeface="Roboto Condensed SemiBold" pitchFamily="2" charset="0"/>
              <a:ea typeface="Roboto Condensed SemiBold" pitchFamily="2" charset="0"/>
              <a:cs typeface="Fira Code" pitchFamily="1" charset="0"/>
            </a:endParaRPr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8290E7DA-E3A5-4F31-9CBA-C85640085143}"/>
              </a:ext>
            </a:extLst>
          </p:cNvPr>
          <p:cNvSpPr txBox="1">
            <a:spLocks/>
          </p:cNvSpPr>
          <p:nvPr/>
        </p:nvSpPr>
        <p:spPr>
          <a:xfrm>
            <a:off x="8772457" y="11055023"/>
            <a:ext cx="1800200" cy="461665"/>
          </a:xfrm>
          <a:prstGeom prst="rect">
            <a:avLst/>
          </a:prstGeom>
          <a:solidFill>
            <a:srgbClr val="99FF66"/>
          </a:solidFill>
          <a:ln w="38100" cap="flat" cmpd="sng" algn="ctr">
            <a:solidFill>
              <a:srgbClr val="99FF66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indent="-48006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schemeClr val="tx1"/>
                </a:solidFill>
                <a:latin typeface="Roboto Condensed SemiBold" pitchFamily="2" charset="0"/>
                <a:ea typeface="Roboto Condensed SemiBold" pitchFamily="2" charset="0"/>
                <a:cs typeface="Fira Code" pitchFamily="1" charset="0"/>
              </a:rPr>
              <a:t>6_booking</a:t>
            </a:r>
            <a:endParaRPr lang="en-US" sz="2800" b="1" dirty="0">
              <a:solidFill>
                <a:schemeClr val="tx1"/>
              </a:solidFill>
              <a:latin typeface="Roboto Condensed SemiBold" pitchFamily="2" charset="0"/>
              <a:ea typeface="Roboto Condensed SemiBold" pitchFamily="2" charset="0"/>
              <a:cs typeface="Fira Code" pitchFamily="1" charset="0"/>
            </a:endParaRPr>
          </a:p>
        </p:txBody>
      </p:sp>
      <p:sp>
        <p:nvSpPr>
          <p:cNvPr id="67" name="Subtitle 2">
            <a:extLst>
              <a:ext uri="{FF2B5EF4-FFF2-40B4-BE49-F238E27FC236}">
                <a16:creationId xmlns:a16="http://schemas.microsoft.com/office/drawing/2014/main" id="{6612D4EC-6A6C-4983-81A0-07E7C880B072}"/>
              </a:ext>
            </a:extLst>
          </p:cNvPr>
          <p:cNvSpPr txBox="1">
            <a:spLocks/>
          </p:cNvSpPr>
          <p:nvPr/>
        </p:nvSpPr>
        <p:spPr>
          <a:xfrm>
            <a:off x="16947603" y="9495108"/>
            <a:ext cx="2088232" cy="461665"/>
          </a:xfrm>
          <a:prstGeom prst="rect">
            <a:avLst/>
          </a:prstGeom>
          <a:solidFill>
            <a:srgbClr val="99FF66"/>
          </a:solidFill>
          <a:ln w="38100" cap="flat" cmpd="sng" algn="ctr">
            <a:solidFill>
              <a:srgbClr val="99FF66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indent="-48006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schemeClr val="tx1"/>
                </a:solidFill>
                <a:latin typeface="Roboto Condensed SemiBold" pitchFamily="2" charset="0"/>
                <a:ea typeface="Roboto Condensed SemiBold" pitchFamily="2" charset="0"/>
                <a:cs typeface="Fira Code" pitchFamily="1" charset="0"/>
              </a:rPr>
              <a:t>7_customers</a:t>
            </a:r>
            <a:endParaRPr lang="en-US" sz="2800" b="1" dirty="0">
              <a:solidFill>
                <a:schemeClr val="tx1"/>
              </a:solidFill>
              <a:latin typeface="Roboto Condensed SemiBold" pitchFamily="2" charset="0"/>
              <a:ea typeface="Roboto Condensed SemiBold" pitchFamily="2" charset="0"/>
              <a:cs typeface="Fira Code" pitchFamily="1" charset="0"/>
            </a:endParaRPr>
          </a:p>
        </p:txBody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1A92F427-485C-40D6-B76F-8D197C89F6B8}"/>
              </a:ext>
            </a:extLst>
          </p:cNvPr>
          <p:cNvSpPr txBox="1">
            <a:spLocks/>
          </p:cNvSpPr>
          <p:nvPr/>
        </p:nvSpPr>
        <p:spPr>
          <a:xfrm>
            <a:off x="17223351" y="11701960"/>
            <a:ext cx="1776305" cy="461665"/>
          </a:xfrm>
          <a:prstGeom prst="rect">
            <a:avLst/>
          </a:prstGeom>
          <a:solidFill>
            <a:srgbClr val="99FF66"/>
          </a:solidFill>
          <a:ln w="38100" cap="flat" cmpd="sng" algn="ctr">
            <a:solidFill>
              <a:srgbClr val="99FF66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indent="-48006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schemeClr val="tx1"/>
                </a:solidFill>
                <a:latin typeface="Roboto Condensed SemiBold" pitchFamily="2" charset="0"/>
                <a:ea typeface="Roboto Condensed SemiBold" pitchFamily="2" charset="0"/>
                <a:cs typeface="Fira Code" pitchFamily="1" charset="0"/>
              </a:rPr>
              <a:t>8_contact</a:t>
            </a:r>
            <a:endParaRPr lang="en-US" sz="2800" b="1" dirty="0">
              <a:solidFill>
                <a:schemeClr val="tx1"/>
              </a:solidFill>
              <a:latin typeface="Roboto Condensed SemiBold" pitchFamily="2" charset="0"/>
              <a:ea typeface="Roboto Condensed SemiBold" pitchFamily="2" charset="0"/>
              <a:cs typeface="Fira Code" pitchFamily="1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C:\Users\nrsak\Desktop\NewMaterials\1.NEW_Training\DEFAULTS\default_project\assets\images\logo_jiametri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15555" y="136898"/>
            <a:ext cx="2520280" cy="552212"/>
          </a:xfrm>
          <a:prstGeom prst="rect">
            <a:avLst/>
          </a:prstGeom>
          <a:noFill/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7DDD9FFE-246C-4EF0-9D6F-935E685DA9DC}"/>
              </a:ext>
            </a:extLst>
          </p:cNvPr>
          <p:cNvSpPr txBox="1">
            <a:spLocks/>
          </p:cNvSpPr>
          <p:nvPr/>
        </p:nvSpPr>
        <p:spPr>
          <a:xfrm>
            <a:off x="889819" y="1369242"/>
            <a:ext cx="2520280" cy="523220"/>
          </a:xfrm>
          <a:prstGeom prst="rect">
            <a:avLst/>
          </a:prstGeom>
          <a:solidFill>
            <a:srgbClr val="99FF66"/>
          </a:solidFill>
          <a:ln w="38100" cap="flat" cmpd="sng" algn="ctr">
            <a:solidFill>
              <a:srgbClr val="99FF66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indent="-48006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schemeClr val="tx1"/>
                </a:solidFill>
                <a:latin typeface="Roboto Condensed SemiBold" pitchFamily="2" charset="0"/>
                <a:ea typeface="Roboto Condensed SemiBold" pitchFamily="2" charset="0"/>
                <a:cs typeface="Fira Code" pitchFamily="1" charset="0"/>
              </a:rPr>
              <a:t>3_smart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EBACA16-4F9A-4950-85EF-40FBEBA607ED}"/>
              </a:ext>
            </a:extLst>
          </p:cNvPr>
          <p:cNvSpPr txBox="1">
            <a:spLocks/>
          </p:cNvSpPr>
          <p:nvPr/>
        </p:nvSpPr>
        <p:spPr>
          <a:xfrm>
            <a:off x="172865" y="165890"/>
            <a:ext cx="15553728" cy="523220"/>
          </a:xfrm>
          <a:prstGeom prst="rect">
            <a:avLst/>
          </a:prstGeom>
          <a:solidFill>
            <a:srgbClr val="FF0066"/>
          </a:solidFill>
          <a:ln w="38100" cap="flat" cmpd="sng" algn="ctr">
            <a:solidFill>
              <a:srgbClr val="FF0066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R="0" indent="-480060" algn="ctr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IN" sz="2800" b="1" spc="300" dirty="0" err="1">
                <a:solidFill>
                  <a:schemeClr val="bg1"/>
                </a:solidFill>
                <a:latin typeface="Bahnschrift SemiBold SemiConden" pitchFamily="34" charset="0"/>
                <a:ea typeface="Fira Code" pitchFamily="1" charset="0"/>
                <a:cs typeface="Fira Code" pitchFamily="1" charset="0"/>
              </a:rPr>
              <a:t>college_website</a:t>
            </a:r>
            <a:r>
              <a:rPr lang="en-IN" sz="2800" b="1" dirty="0">
                <a:solidFill>
                  <a:schemeClr val="bg1"/>
                </a:solidFill>
                <a:latin typeface="Bahnschrift SemiBold SemiConden" pitchFamily="34" charset="0"/>
                <a:ea typeface="Fira Code" pitchFamily="1" charset="0"/>
                <a:cs typeface="Fira Code" pitchFamily="1" charset="0"/>
              </a:rPr>
              <a:t> </a:t>
            </a:r>
            <a:r>
              <a:rPr lang="en-IN" sz="2800" b="1" dirty="0">
                <a:solidFill>
                  <a:schemeClr val="bg1">
                    <a:lumMod val="75000"/>
                  </a:schemeClr>
                </a:solidFill>
                <a:latin typeface="Bahnschrift SemiBold SemiConden" pitchFamily="34" charset="0"/>
                <a:ea typeface="Fira Code" pitchFamily="1" charset="0"/>
                <a:cs typeface="Fira Code" pitchFamily="1" charset="0"/>
              </a:rPr>
              <a:t>(Components)</a:t>
            </a:r>
            <a:endParaRPr lang="en-US" sz="2800" b="1" dirty="0">
              <a:solidFill>
                <a:schemeClr val="bg1">
                  <a:lumMod val="75000"/>
                </a:schemeClr>
              </a:solidFill>
              <a:latin typeface="Bahnschrift SemiBold SemiConden" pitchFamily="34" charset="0"/>
              <a:ea typeface="Fira Code" pitchFamily="1" charset="0"/>
              <a:cs typeface="Fira Code" pitchFamily="1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B7453B-C91F-4A90-910B-67330D0875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213" y="2657178"/>
            <a:ext cx="10333148" cy="33005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D86D84-E0D1-47C2-BB69-E50AC71DD4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149" y="7302854"/>
            <a:ext cx="13075276" cy="417646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E7913A8-4B09-49DD-9474-747F0C511FCF}"/>
              </a:ext>
            </a:extLst>
          </p:cNvPr>
          <p:cNvSpPr/>
          <p:nvPr/>
        </p:nvSpPr>
        <p:spPr>
          <a:xfrm>
            <a:off x="3080428" y="7302854"/>
            <a:ext cx="13075276" cy="4176464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0C38FC8F-D00A-41C2-9C96-07895CA907CD}"/>
              </a:ext>
            </a:extLst>
          </p:cNvPr>
          <p:cNvSpPr txBox="1">
            <a:spLocks/>
          </p:cNvSpPr>
          <p:nvPr/>
        </p:nvSpPr>
        <p:spPr>
          <a:xfrm>
            <a:off x="889819" y="6139984"/>
            <a:ext cx="2520280" cy="523220"/>
          </a:xfrm>
          <a:prstGeom prst="rect">
            <a:avLst/>
          </a:prstGeom>
          <a:solidFill>
            <a:srgbClr val="99FF66"/>
          </a:solidFill>
          <a:ln w="38100" cap="flat" cmpd="sng" algn="ctr">
            <a:solidFill>
              <a:srgbClr val="99FF66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indent="-48006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schemeClr val="tx1"/>
                </a:solidFill>
                <a:latin typeface="Roboto Condensed SemiBold" pitchFamily="2" charset="0"/>
                <a:ea typeface="Roboto Condensed SemiBold" pitchFamily="2" charset="0"/>
                <a:cs typeface="Fira Code" pitchFamily="1" charset="0"/>
              </a:rPr>
              <a:t>component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C:\Users\nrsak\Desktop\NewMaterials\1.NEW_Training\DEFAULTS\default_project\assets\images\logo_jiametri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15555" y="136898"/>
            <a:ext cx="2520280" cy="552212"/>
          </a:xfrm>
          <a:prstGeom prst="rect">
            <a:avLst/>
          </a:prstGeom>
          <a:noFill/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BEBACA16-4F9A-4950-85EF-40FBEBA607ED}"/>
              </a:ext>
            </a:extLst>
          </p:cNvPr>
          <p:cNvSpPr txBox="1">
            <a:spLocks/>
          </p:cNvSpPr>
          <p:nvPr/>
        </p:nvSpPr>
        <p:spPr>
          <a:xfrm>
            <a:off x="172865" y="165890"/>
            <a:ext cx="15553728" cy="523220"/>
          </a:xfrm>
          <a:prstGeom prst="rect">
            <a:avLst/>
          </a:prstGeom>
          <a:solidFill>
            <a:srgbClr val="FF0066"/>
          </a:solidFill>
          <a:ln w="38100" cap="flat" cmpd="sng" algn="ctr">
            <a:solidFill>
              <a:srgbClr val="FF0066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R="0" indent="-480060" algn="ctr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IN" sz="2800" b="1" spc="300" dirty="0" err="1">
                <a:solidFill>
                  <a:schemeClr val="bg1"/>
                </a:solidFill>
                <a:latin typeface="Bahnschrift SemiBold SemiConden" pitchFamily="34" charset="0"/>
                <a:ea typeface="Fira Code" pitchFamily="1" charset="0"/>
                <a:cs typeface="Fira Code" pitchFamily="1" charset="0"/>
              </a:rPr>
              <a:t>college_website</a:t>
            </a:r>
            <a:r>
              <a:rPr lang="en-IN" sz="2800" b="1" dirty="0">
                <a:solidFill>
                  <a:schemeClr val="bg1"/>
                </a:solidFill>
                <a:latin typeface="Bahnschrift SemiBold SemiConden" pitchFamily="34" charset="0"/>
                <a:ea typeface="Fira Code" pitchFamily="1" charset="0"/>
                <a:cs typeface="Fira Code" pitchFamily="1" charset="0"/>
              </a:rPr>
              <a:t> </a:t>
            </a:r>
            <a:r>
              <a:rPr lang="en-IN" sz="2800" b="1" dirty="0">
                <a:solidFill>
                  <a:schemeClr val="bg1">
                    <a:lumMod val="75000"/>
                  </a:schemeClr>
                </a:solidFill>
                <a:latin typeface="Bahnschrift SemiBold SemiConden" pitchFamily="34" charset="0"/>
                <a:ea typeface="Fira Code" pitchFamily="1" charset="0"/>
                <a:cs typeface="Fira Code" pitchFamily="1" charset="0"/>
              </a:rPr>
              <a:t>(Components)</a:t>
            </a:r>
            <a:endParaRPr lang="en-US" sz="2800" b="1" dirty="0">
              <a:solidFill>
                <a:schemeClr val="bg1">
                  <a:lumMod val="75000"/>
                </a:schemeClr>
              </a:solidFill>
              <a:latin typeface="Bahnschrift SemiBold SemiConden" pitchFamily="34" charset="0"/>
              <a:ea typeface="Fira Code" pitchFamily="1" charset="0"/>
              <a:cs typeface="Fira Code" pitchFamily="1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71C00D-673D-4CBE-892C-2FED71BEBC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149" y="7302854"/>
            <a:ext cx="13075276" cy="417646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D401979-903C-4458-86B0-DE39B2F0796E}"/>
              </a:ext>
            </a:extLst>
          </p:cNvPr>
          <p:cNvSpPr/>
          <p:nvPr/>
        </p:nvSpPr>
        <p:spPr>
          <a:xfrm>
            <a:off x="3080428" y="7302854"/>
            <a:ext cx="13075276" cy="4176464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2BD8AA-EBAA-439E-B4E2-E4D6E62220B2}"/>
              </a:ext>
            </a:extLst>
          </p:cNvPr>
          <p:cNvSpPr/>
          <p:nvPr/>
        </p:nvSpPr>
        <p:spPr>
          <a:xfrm>
            <a:off x="3266083" y="8705850"/>
            <a:ext cx="12673408" cy="2592288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FE5ED3-E455-4585-A950-2A5443550CE2}"/>
              </a:ext>
            </a:extLst>
          </p:cNvPr>
          <p:cNvSpPr/>
          <p:nvPr/>
        </p:nvSpPr>
        <p:spPr>
          <a:xfrm>
            <a:off x="3266082" y="7410450"/>
            <a:ext cx="12673407" cy="1223392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4BBA773-77F8-4592-B648-7A5E2A13DA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213" y="2657178"/>
            <a:ext cx="10333148" cy="3300582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A1E91EBD-2475-48DF-B551-17FFF20AAC40}"/>
              </a:ext>
            </a:extLst>
          </p:cNvPr>
          <p:cNvSpPr txBox="1">
            <a:spLocks/>
          </p:cNvSpPr>
          <p:nvPr/>
        </p:nvSpPr>
        <p:spPr>
          <a:xfrm>
            <a:off x="889819" y="6139984"/>
            <a:ext cx="2520280" cy="523220"/>
          </a:xfrm>
          <a:prstGeom prst="rect">
            <a:avLst/>
          </a:prstGeom>
          <a:solidFill>
            <a:srgbClr val="99FF66"/>
          </a:solidFill>
          <a:ln w="38100" cap="flat" cmpd="sng" algn="ctr">
            <a:solidFill>
              <a:srgbClr val="99FF66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indent="-48006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schemeClr val="tx1"/>
                </a:solidFill>
                <a:latin typeface="Roboto Condensed SemiBold" pitchFamily="2" charset="0"/>
                <a:ea typeface="Roboto Condensed SemiBold" pitchFamily="2" charset="0"/>
                <a:cs typeface="Fira Code" pitchFamily="1" charset="0"/>
              </a:rPr>
              <a:t>row</a:t>
            </a:r>
            <a:endParaRPr lang="en-US" sz="3200" b="1" dirty="0">
              <a:solidFill>
                <a:schemeClr val="tx1"/>
              </a:solidFill>
              <a:latin typeface="Roboto Condensed SemiBold" pitchFamily="2" charset="0"/>
              <a:ea typeface="Roboto Condensed SemiBold" pitchFamily="2" charset="0"/>
              <a:cs typeface="Fira Code" pitchFamily="1" charset="0"/>
            </a:endParaRP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9638EB1-5C53-4560-820A-C21579D80755}"/>
              </a:ext>
            </a:extLst>
          </p:cNvPr>
          <p:cNvSpPr txBox="1">
            <a:spLocks/>
          </p:cNvSpPr>
          <p:nvPr/>
        </p:nvSpPr>
        <p:spPr>
          <a:xfrm>
            <a:off x="889819" y="1369242"/>
            <a:ext cx="2520280" cy="523220"/>
          </a:xfrm>
          <a:prstGeom prst="rect">
            <a:avLst/>
          </a:prstGeom>
          <a:solidFill>
            <a:srgbClr val="99FF66"/>
          </a:solidFill>
          <a:ln w="38100" cap="flat" cmpd="sng" algn="ctr">
            <a:solidFill>
              <a:srgbClr val="99FF66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indent="-48006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schemeClr val="tx1"/>
                </a:solidFill>
                <a:latin typeface="Roboto Condensed SemiBold" pitchFamily="2" charset="0"/>
                <a:ea typeface="Roboto Condensed SemiBold" pitchFamily="2" charset="0"/>
                <a:cs typeface="Fira Code" pitchFamily="1" charset="0"/>
              </a:rPr>
              <a:t>3_smart</a:t>
            </a:r>
          </a:p>
        </p:txBody>
      </p:sp>
    </p:spTree>
    <p:extLst>
      <p:ext uri="{BB962C8B-B14F-4D97-AF65-F5344CB8AC3E}">
        <p14:creationId xmlns:p14="http://schemas.microsoft.com/office/powerpoint/2010/main" val="275668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C:\Users\nrsak\Desktop\NewMaterials\1.NEW_Training\DEFAULTS\default_project\assets\images\logo_jiametri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15555" y="136898"/>
            <a:ext cx="2520280" cy="552212"/>
          </a:xfrm>
          <a:prstGeom prst="rect">
            <a:avLst/>
          </a:prstGeom>
          <a:noFill/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BEBACA16-4F9A-4950-85EF-40FBEBA607ED}"/>
              </a:ext>
            </a:extLst>
          </p:cNvPr>
          <p:cNvSpPr txBox="1">
            <a:spLocks/>
          </p:cNvSpPr>
          <p:nvPr/>
        </p:nvSpPr>
        <p:spPr>
          <a:xfrm>
            <a:off x="172865" y="165890"/>
            <a:ext cx="15553728" cy="523220"/>
          </a:xfrm>
          <a:prstGeom prst="rect">
            <a:avLst/>
          </a:prstGeom>
          <a:solidFill>
            <a:srgbClr val="FF0066"/>
          </a:solidFill>
          <a:ln w="38100" cap="flat" cmpd="sng" algn="ctr">
            <a:solidFill>
              <a:srgbClr val="FF0066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R="0" indent="-480060" algn="ctr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IN" sz="2800" b="1" spc="300" dirty="0" err="1">
                <a:solidFill>
                  <a:schemeClr val="bg1"/>
                </a:solidFill>
                <a:latin typeface="Bahnschrift SemiBold SemiConden" pitchFamily="34" charset="0"/>
                <a:ea typeface="Fira Code" pitchFamily="1" charset="0"/>
                <a:cs typeface="Fira Code" pitchFamily="1" charset="0"/>
              </a:rPr>
              <a:t>college_website</a:t>
            </a:r>
            <a:r>
              <a:rPr lang="en-IN" sz="2800" b="1" dirty="0">
                <a:solidFill>
                  <a:schemeClr val="bg1"/>
                </a:solidFill>
                <a:latin typeface="Bahnschrift SemiBold SemiConden" pitchFamily="34" charset="0"/>
                <a:ea typeface="Fira Code" pitchFamily="1" charset="0"/>
                <a:cs typeface="Fira Code" pitchFamily="1" charset="0"/>
              </a:rPr>
              <a:t> </a:t>
            </a:r>
            <a:r>
              <a:rPr lang="en-IN" sz="2800" b="1" dirty="0">
                <a:solidFill>
                  <a:schemeClr val="bg1">
                    <a:lumMod val="75000"/>
                  </a:schemeClr>
                </a:solidFill>
                <a:latin typeface="Bahnschrift SemiBold SemiConden" pitchFamily="34" charset="0"/>
                <a:ea typeface="Fira Code" pitchFamily="1" charset="0"/>
                <a:cs typeface="Fira Code" pitchFamily="1" charset="0"/>
              </a:rPr>
              <a:t>(Components)</a:t>
            </a:r>
            <a:endParaRPr lang="en-US" sz="2800" b="1" dirty="0">
              <a:solidFill>
                <a:schemeClr val="bg1">
                  <a:lumMod val="75000"/>
                </a:schemeClr>
              </a:solidFill>
              <a:latin typeface="Bahnschrift SemiBold SemiConden" pitchFamily="34" charset="0"/>
              <a:ea typeface="Fira Code" pitchFamily="1" charset="0"/>
              <a:cs typeface="Fira Code" pitchFamily="1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71C00D-673D-4CBE-892C-2FED71BEBC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149" y="7302854"/>
            <a:ext cx="13075276" cy="417646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D401979-903C-4458-86B0-DE39B2F0796E}"/>
              </a:ext>
            </a:extLst>
          </p:cNvPr>
          <p:cNvSpPr/>
          <p:nvPr/>
        </p:nvSpPr>
        <p:spPr>
          <a:xfrm>
            <a:off x="3080428" y="7302854"/>
            <a:ext cx="13075276" cy="4176464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2BD8AA-EBAA-439E-B4E2-E4D6E62220B2}"/>
              </a:ext>
            </a:extLst>
          </p:cNvPr>
          <p:cNvSpPr/>
          <p:nvPr/>
        </p:nvSpPr>
        <p:spPr>
          <a:xfrm>
            <a:off x="3266083" y="8705850"/>
            <a:ext cx="12673408" cy="2592288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FE5ED3-E455-4585-A950-2A5443550CE2}"/>
              </a:ext>
            </a:extLst>
          </p:cNvPr>
          <p:cNvSpPr/>
          <p:nvPr/>
        </p:nvSpPr>
        <p:spPr>
          <a:xfrm>
            <a:off x="3266082" y="7410450"/>
            <a:ext cx="12673407" cy="1223392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4BBA773-77F8-4592-B648-7A5E2A13DA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213" y="2657178"/>
            <a:ext cx="10333148" cy="3300582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A1E91EBD-2475-48DF-B551-17FFF20AAC40}"/>
              </a:ext>
            </a:extLst>
          </p:cNvPr>
          <p:cNvSpPr txBox="1">
            <a:spLocks/>
          </p:cNvSpPr>
          <p:nvPr/>
        </p:nvSpPr>
        <p:spPr>
          <a:xfrm>
            <a:off x="889819" y="6139984"/>
            <a:ext cx="2520280" cy="523220"/>
          </a:xfrm>
          <a:prstGeom prst="rect">
            <a:avLst/>
          </a:prstGeom>
          <a:solidFill>
            <a:srgbClr val="99FF66"/>
          </a:solidFill>
          <a:ln w="38100" cap="flat" cmpd="sng" algn="ctr">
            <a:solidFill>
              <a:srgbClr val="99FF66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indent="-48006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schemeClr val="tx1"/>
                </a:solidFill>
                <a:latin typeface="Roboto Condensed SemiBold" pitchFamily="2" charset="0"/>
                <a:ea typeface="Roboto Condensed SemiBold" pitchFamily="2" charset="0"/>
                <a:cs typeface="Fira Code" pitchFamily="1" charset="0"/>
              </a:rPr>
              <a:t>column</a:t>
            </a:r>
            <a:endParaRPr lang="en-US" sz="3200" b="1" dirty="0">
              <a:solidFill>
                <a:schemeClr val="tx1"/>
              </a:solidFill>
              <a:latin typeface="Roboto Condensed SemiBold" pitchFamily="2" charset="0"/>
              <a:ea typeface="Roboto Condensed SemiBold" pitchFamily="2" charset="0"/>
              <a:cs typeface="Fira Code" pitchFamily="1" charset="0"/>
            </a:endParaRP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9638EB1-5C53-4560-820A-C21579D80755}"/>
              </a:ext>
            </a:extLst>
          </p:cNvPr>
          <p:cNvSpPr txBox="1">
            <a:spLocks/>
          </p:cNvSpPr>
          <p:nvPr/>
        </p:nvSpPr>
        <p:spPr>
          <a:xfrm>
            <a:off x="889819" y="1369242"/>
            <a:ext cx="2520280" cy="523220"/>
          </a:xfrm>
          <a:prstGeom prst="rect">
            <a:avLst/>
          </a:prstGeom>
          <a:solidFill>
            <a:srgbClr val="99FF66"/>
          </a:solidFill>
          <a:ln w="38100" cap="flat" cmpd="sng" algn="ctr">
            <a:solidFill>
              <a:srgbClr val="99FF66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indent="-48006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schemeClr val="tx1"/>
                </a:solidFill>
                <a:latin typeface="Roboto Condensed SemiBold" pitchFamily="2" charset="0"/>
                <a:ea typeface="Roboto Condensed SemiBold" pitchFamily="2" charset="0"/>
                <a:cs typeface="Fira Code" pitchFamily="1" charset="0"/>
              </a:rPr>
              <a:t>3_smart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AE7438-FB4F-4181-A206-537FCED47BB6}"/>
              </a:ext>
            </a:extLst>
          </p:cNvPr>
          <p:cNvSpPr/>
          <p:nvPr/>
        </p:nvSpPr>
        <p:spPr>
          <a:xfrm>
            <a:off x="3454400" y="7552393"/>
            <a:ext cx="12272193" cy="961820"/>
          </a:xfrm>
          <a:prstGeom prst="rect">
            <a:avLst/>
          </a:prstGeom>
          <a:solidFill>
            <a:srgbClr val="00FFCC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AAC98D-4542-4615-8FBF-4F343D622ECE}"/>
              </a:ext>
            </a:extLst>
          </p:cNvPr>
          <p:cNvSpPr/>
          <p:nvPr/>
        </p:nvSpPr>
        <p:spPr>
          <a:xfrm>
            <a:off x="4126810" y="8819634"/>
            <a:ext cx="2448272" cy="2160240"/>
          </a:xfrm>
          <a:prstGeom prst="rect">
            <a:avLst/>
          </a:prstGeom>
          <a:solidFill>
            <a:srgbClr val="00FFCC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8B33E1-514E-480C-8CC0-D96FC933C774}"/>
              </a:ext>
            </a:extLst>
          </p:cNvPr>
          <p:cNvSpPr/>
          <p:nvPr/>
        </p:nvSpPr>
        <p:spPr>
          <a:xfrm>
            <a:off x="6836114" y="8819634"/>
            <a:ext cx="2448272" cy="2160240"/>
          </a:xfrm>
          <a:prstGeom prst="rect">
            <a:avLst/>
          </a:prstGeom>
          <a:solidFill>
            <a:srgbClr val="00FFCC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500565-E202-4AD4-9037-E67C0987B1E0}"/>
              </a:ext>
            </a:extLst>
          </p:cNvPr>
          <p:cNvSpPr/>
          <p:nvPr/>
        </p:nvSpPr>
        <p:spPr>
          <a:xfrm>
            <a:off x="9538276" y="8819634"/>
            <a:ext cx="2448272" cy="2160240"/>
          </a:xfrm>
          <a:prstGeom prst="rect">
            <a:avLst/>
          </a:prstGeom>
          <a:solidFill>
            <a:srgbClr val="00FFCC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BB4829-7D4C-4EE1-A042-67C9490F7224}"/>
              </a:ext>
            </a:extLst>
          </p:cNvPr>
          <p:cNvSpPr/>
          <p:nvPr/>
        </p:nvSpPr>
        <p:spPr>
          <a:xfrm>
            <a:off x="12232093" y="8819634"/>
            <a:ext cx="2448271" cy="2160240"/>
          </a:xfrm>
          <a:prstGeom prst="rect">
            <a:avLst/>
          </a:prstGeom>
          <a:solidFill>
            <a:srgbClr val="00FFCC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682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C:\Users\nrsak\Desktop\NewMaterials\1.NEW_Training\DEFAULTS\default_project\assets\images\logo_jiametri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15555" y="136898"/>
            <a:ext cx="2520280" cy="552212"/>
          </a:xfrm>
          <a:prstGeom prst="rect">
            <a:avLst/>
          </a:prstGeom>
          <a:noFill/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BEBACA16-4F9A-4950-85EF-40FBEBA607ED}"/>
              </a:ext>
            </a:extLst>
          </p:cNvPr>
          <p:cNvSpPr txBox="1">
            <a:spLocks/>
          </p:cNvSpPr>
          <p:nvPr/>
        </p:nvSpPr>
        <p:spPr>
          <a:xfrm>
            <a:off x="172865" y="165890"/>
            <a:ext cx="15553728" cy="523220"/>
          </a:xfrm>
          <a:prstGeom prst="rect">
            <a:avLst/>
          </a:prstGeom>
          <a:solidFill>
            <a:srgbClr val="FF0066"/>
          </a:solidFill>
          <a:ln w="38100" cap="flat" cmpd="sng" algn="ctr">
            <a:solidFill>
              <a:srgbClr val="FF0066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R="0" indent="-480060" algn="ctr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IN" sz="2800" b="1" spc="300" dirty="0" err="1">
                <a:solidFill>
                  <a:schemeClr val="bg1"/>
                </a:solidFill>
                <a:latin typeface="Bahnschrift SemiBold SemiConden" pitchFamily="34" charset="0"/>
                <a:ea typeface="Fira Code" pitchFamily="1" charset="0"/>
                <a:cs typeface="Fira Code" pitchFamily="1" charset="0"/>
              </a:rPr>
              <a:t>college_website</a:t>
            </a:r>
            <a:r>
              <a:rPr lang="en-IN" sz="2800" b="1" dirty="0">
                <a:solidFill>
                  <a:schemeClr val="bg1"/>
                </a:solidFill>
                <a:latin typeface="Bahnschrift SemiBold SemiConden" pitchFamily="34" charset="0"/>
                <a:ea typeface="Fira Code" pitchFamily="1" charset="0"/>
                <a:cs typeface="Fira Code" pitchFamily="1" charset="0"/>
              </a:rPr>
              <a:t> </a:t>
            </a:r>
            <a:r>
              <a:rPr lang="en-IN" sz="2800" b="1" dirty="0">
                <a:solidFill>
                  <a:schemeClr val="bg1">
                    <a:lumMod val="75000"/>
                  </a:schemeClr>
                </a:solidFill>
                <a:latin typeface="Bahnschrift SemiBold SemiConden" pitchFamily="34" charset="0"/>
                <a:ea typeface="Fira Code" pitchFamily="1" charset="0"/>
                <a:cs typeface="Fira Code" pitchFamily="1" charset="0"/>
              </a:rPr>
              <a:t>(Components)</a:t>
            </a:r>
            <a:endParaRPr lang="en-US" sz="2800" b="1" dirty="0">
              <a:solidFill>
                <a:schemeClr val="bg1">
                  <a:lumMod val="75000"/>
                </a:schemeClr>
              </a:solidFill>
              <a:latin typeface="Bahnschrift SemiBold SemiConden" pitchFamily="34" charset="0"/>
              <a:ea typeface="Fira Code" pitchFamily="1" charset="0"/>
              <a:cs typeface="Fira Code" pitchFamily="1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71C00D-673D-4CBE-892C-2FED71BEBC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149" y="7302854"/>
            <a:ext cx="13075276" cy="417646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D401979-903C-4458-86B0-DE39B2F0796E}"/>
              </a:ext>
            </a:extLst>
          </p:cNvPr>
          <p:cNvSpPr/>
          <p:nvPr/>
        </p:nvSpPr>
        <p:spPr>
          <a:xfrm>
            <a:off x="3080428" y="7302854"/>
            <a:ext cx="13075276" cy="4176464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2BD8AA-EBAA-439E-B4E2-E4D6E62220B2}"/>
              </a:ext>
            </a:extLst>
          </p:cNvPr>
          <p:cNvSpPr/>
          <p:nvPr/>
        </p:nvSpPr>
        <p:spPr>
          <a:xfrm>
            <a:off x="3266083" y="8705850"/>
            <a:ext cx="12673408" cy="2592288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FE5ED3-E455-4585-A950-2A5443550CE2}"/>
              </a:ext>
            </a:extLst>
          </p:cNvPr>
          <p:cNvSpPr/>
          <p:nvPr/>
        </p:nvSpPr>
        <p:spPr>
          <a:xfrm>
            <a:off x="3266082" y="7410450"/>
            <a:ext cx="12673407" cy="1223392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4BBA773-77F8-4592-B648-7A5E2A13DA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213" y="2657178"/>
            <a:ext cx="10333148" cy="3300582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A1E91EBD-2475-48DF-B551-17FFF20AAC40}"/>
              </a:ext>
            </a:extLst>
          </p:cNvPr>
          <p:cNvSpPr txBox="1">
            <a:spLocks/>
          </p:cNvSpPr>
          <p:nvPr/>
        </p:nvSpPr>
        <p:spPr>
          <a:xfrm>
            <a:off x="889819" y="6139984"/>
            <a:ext cx="2520280" cy="523220"/>
          </a:xfrm>
          <a:prstGeom prst="rect">
            <a:avLst/>
          </a:prstGeom>
          <a:solidFill>
            <a:srgbClr val="99FF66"/>
          </a:solidFill>
          <a:ln w="38100" cap="flat" cmpd="sng" algn="ctr">
            <a:solidFill>
              <a:srgbClr val="99FF66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indent="-48006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 err="1">
                <a:solidFill>
                  <a:schemeClr val="tx1"/>
                </a:solidFill>
                <a:latin typeface="Roboto Condensed SemiBold" pitchFamily="2" charset="0"/>
                <a:ea typeface="Roboto Condensed SemiBold" pitchFamily="2" charset="0"/>
                <a:cs typeface="Fira Code" pitchFamily="1" charset="0"/>
              </a:rPr>
              <a:t>subColumn</a:t>
            </a:r>
            <a:endParaRPr lang="en-US" sz="3200" b="1" dirty="0">
              <a:solidFill>
                <a:schemeClr val="tx1"/>
              </a:solidFill>
              <a:latin typeface="Roboto Condensed SemiBold" pitchFamily="2" charset="0"/>
              <a:ea typeface="Roboto Condensed SemiBold" pitchFamily="2" charset="0"/>
              <a:cs typeface="Fira Code" pitchFamily="1" charset="0"/>
            </a:endParaRP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9638EB1-5C53-4560-820A-C21579D80755}"/>
              </a:ext>
            </a:extLst>
          </p:cNvPr>
          <p:cNvSpPr txBox="1">
            <a:spLocks/>
          </p:cNvSpPr>
          <p:nvPr/>
        </p:nvSpPr>
        <p:spPr>
          <a:xfrm>
            <a:off x="889819" y="1369242"/>
            <a:ext cx="2520280" cy="523220"/>
          </a:xfrm>
          <a:prstGeom prst="rect">
            <a:avLst/>
          </a:prstGeom>
          <a:solidFill>
            <a:srgbClr val="99FF66"/>
          </a:solidFill>
          <a:ln w="38100" cap="flat" cmpd="sng" algn="ctr">
            <a:solidFill>
              <a:srgbClr val="99FF66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indent="-48006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schemeClr val="tx1"/>
                </a:solidFill>
                <a:latin typeface="Roboto Condensed SemiBold" pitchFamily="2" charset="0"/>
                <a:ea typeface="Roboto Condensed SemiBold" pitchFamily="2" charset="0"/>
                <a:cs typeface="Fira Code" pitchFamily="1" charset="0"/>
              </a:rPr>
              <a:t>3_smart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AE7438-FB4F-4181-A206-537FCED47BB6}"/>
              </a:ext>
            </a:extLst>
          </p:cNvPr>
          <p:cNvSpPr/>
          <p:nvPr/>
        </p:nvSpPr>
        <p:spPr>
          <a:xfrm>
            <a:off x="3454400" y="7552393"/>
            <a:ext cx="12272193" cy="961820"/>
          </a:xfrm>
          <a:prstGeom prst="rect">
            <a:avLst/>
          </a:prstGeom>
          <a:solidFill>
            <a:srgbClr val="00FFCC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2AD3B3-E704-4F40-B353-407E17246D35}"/>
              </a:ext>
            </a:extLst>
          </p:cNvPr>
          <p:cNvSpPr/>
          <p:nvPr/>
        </p:nvSpPr>
        <p:spPr>
          <a:xfrm>
            <a:off x="3606800" y="7704793"/>
            <a:ext cx="11972651" cy="71302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AAC98D-4542-4615-8FBF-4F343D622ECE}"/>
              </a:ext>
            </a:extLst>
          </p:cNvPr>
          <p:cNvSpPr/>
          <p:nvPr/>
        </p:nvSpPr>
        <p:spPr>
          <a:xfrm>
            <a:off x="4126810" y="8819634"/>
            <a:ext cx="2448272" cy="2160240"/>
          </a:xfrm>
          <a:prstGeom prst="rect">
            <a:avLst/>
          </a:prstGeom>
          <a:solidFill>
            <a:srgbClr val="00FFCC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8B33E1-514E-480C-8CC0-D96FC933C774}"/>
              </a:ext>
            </a:extLst>
          </p:cNvPr>
          <p:cNvSpPr/>
          <p:nvPr/>
        </p:nvSpPr>
        <p:spPr>
          <a:xfrm>
            <a:off x="6836114" y="8819634"/>
            <a:ext cx="2448272" cy="2160240"/>
          </a:xfrm>
          <a:prstGeom prst="rect">
            <a:avLst/>
          </a:prstGeom>
          <a:solidFill>
            <a:srgbClr val="00FFCC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500565-E202-4AD4-9037-E67C0987B1E0}"/>
              </a:ext>
            </a:extLst>
          </p:cNvPr>
          <p:cNvSpPr/>
          <p:nvPr/>
        </p:nvSpPr>
        <p:spPr>
          <a:xfrm>
            <a:off x="9538276" y="8819634"/>
            <a:ext cx="2448272" cy="2160240"/>
          </a:xfrm>
          <a:prstGeom prst="rect">
            <a:avLst/>
          </a:prstGeom>
          <a:solidFill>
            <a:srgbClr val="00FFCC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BB4829-7D4C-4EE1-A042-67C9490F7224}"/>
              </a:ext>
            </a:extLst>
          </p:cNvPr>
          <p:cNvSpPr/>
          <p:nvPr/>
        </p:nvSpPr>
        <p:spPr>
          <a:xfrm>
            <a:off x="12232093" y="8819634"/>
            <a:ext cx="2448271" cy="2160240"/>
          </a:xfrm>
          <a:prstGeom prst="rect">
            <a:avLst/>
          </a:prstGeom>
          <a:solidFill>
            <a:srgbClr val="00FFCC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F935753-F300-42CB-8DE5-64B66F4687B3}"/>
              </a:ext>
            </a:extLst>
          </p:cNvPr>
          <p:cNvSpPr/>
          <p:nvPr/>
        </p:nvSpPr>
        <p:spPr>
          <a:xfrm>
            <a:off x="12362805" y="8952726"/>
            <a:ext cx="2186846" cy="1894056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1B3228-4A80-46C0-B36F-C3B744369621}"/>
              </a:ext>
            </a:extLst>
          </p:cNvPr>
          <p:cNvSpPr/>
          <p:nvPr/>
        </p:nvSpPr>
        <p:spPr>
          <a:xfrm>
            <a:off x="9668989" y="8952726"/>
            <a:ext cx="2186846" cy="1894056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53597C9-2E1C-46FF-87F1-CF11F38F912F}"/>
              </a:ext>
            </a:extLst>
          </p:cNvPr>
          <p:cNvSpPr/>
          <p:nvPr/>
        </p:nvSpPr>
        <p:spPr>
          <a:xfrm>
            <a:off x="6966827" y="8952726"/>
            <a:ext cx="2186846" cy="1894056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02E14FE-2E6C-4D5F-ABD8-78509E102D90}"/>
              </a:ext>
            </a:extLst>
          </p:cNvPr>
          <p:cNvSpPr/>
          <p:nvPr/>
        </p:nvSpPr>
        <p:spPr>
          <a:xfrm>
            <a:off x="4257523" y="8970181"/>
            <a:ext cx="2186846" cy="1894056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748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C:\Users\nrsak\Desktop\NewMaterials\1.NEW_Training\DEFAULTS\default_project\assets\images\logo_jiametri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15555" y="136898"/>
            <a:ext cx="2520280" cy="552212"/>
          </a:xfrm>
          <a:prstGeom prst="rect">
            <a:avLst/>
          </a:prstGeom>
          <a:noFill/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F5B8AD80-8408-4105-B41E-C920BF8D59FB}"/>
              </a:ext>
            </a:extLst>
          </p:cNvPr>
          <p:cNvSpPr txBox="1">
            <a:spLocks/>
          </p:cNvSpPr>
          <p:nvPr/>
        </p:nvSpPr>
        <p:spPr>
          <a:xfrm>
            <a:off x="961827" y="1433042"/>
            <a:ext cx="2520280" cy="523220"/>
          </a:xfrm>
          <a:prstGeom prst="rect">
            <a:avLst/>
          </a:prstGeom>
          <a:solidFill>
            <a:srgbClr val="99FF66"/>
          </a:solidFill>
          <a:ln w="38100" cap="flat" cmpd="sng" algn="ctr">
            <a:solidFill>
              <a:srgbClr val="99FF66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indent="-48006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schemeClr val="tx1"/>
                </a:solidFill>
                <a:latin typeface="Roboto Condensed SemiBold" pitchFamily="2" charset="0"/>
                <a:ea typeface="Roboto Condensed SemiBold" pitchFamily="2" charset="0"/>
                <a:cs typeface="Fira Code" pitchFamily="1" charset="0"/>
              </a:rPr>
              <a:t>4_products</a:t>
            </a:r>
            <a:endParaRPr lang="en-US" sz="3200" b="1" dirty="0">
              <a:solidFill>
                <a:schemeClr val="tx1"/>
              </a:solidFill>
              <a:latin typeface="Roboto Condensed SemiBold" pitchFamily="2" charset="0"/>
              <a:ea typeface="Roboto Condensed SemiBold" pitchFamily="2" charset="0"/>
              <a:cs typeface="Fira Code" pitchFamily="1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6BC5F6A1-A8E1-4703-907D-5CED4027E1C7}"/>
              </a:ext>
            </a:extLst>
          </p:cNvPr>
          <p:cNvSpPr txBox="1">
            <a:spLocks/>
          </p:cNvSpPr>
          <p:nvPr/>
        </p:nvSpPr>
        <p:spPr>
          <a:xfrm>
            <a:off x="172865" y="165890"/>
            <a:ext cx="15553728" cy="523220"/>
          </a:xfrm>
          <a:prstGeom prst="rect">
            <a:avLst/>
          </a:prstGeom>
          <a:solidFill>
            <a:srgbClr val="FF0066"/>
          </a:solidFill>
          <a:ln w="38100" cap="flat" cmpd="sng" algn="ctr">
            <a:solidFill>
              <a:srgbClr val="FF0066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R="0" indent="-480060" algn="ctr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IN" sz="2800" b="1" spc="300" dirty="0" err="1">
                <a:solidFill>
                  <a:schemeClr val="bg1"/>
                </a:solidFill>
                <a:latin typeface="Bahnschrift SemiBold SemiConden" pitchFamily="34" charset="0"/>
                <a:ea typeface="Fira Code" pitchFamily="1" charset="0"/>
                <a:cs typeface="Fira Code" pitchFamily="1" charset="0"/>
              </a:rPr>
              <a:t>college_website</a:t>
            </a:r>
            <a:r>
              <a:rPr lang="en-IN" sz="2800" b="1" dirty="0">
                <a:solidFill>
                  <a:schemeClr val="bg1"/>
                </a:solidFill>
                <a:latin typeface="Bahnschrift SemiBold SemiConden" pitchFamily="34" charset="0"/>
                <a:ea typeface="Fira Code" pitchFamily="1" charset="0"/>
                <a:cs typeface="Fira Code" pitchFamily="1" charset="0"/>
              </a:rPr>
              <a:t> </a:t>
            </a:r>
            <a:r>
              <a:rPr lang="en-IN" sz="2800" b="1" dirty="0">
                <a:solidFill>
                  <a:schemeClr val="bg1">
                    <a:lumMod val="75000"/>
                  </a:schemeClr>
                </a:solidFill>
                <a:latin typeface="Bahnschrift SemiBold SemiConden" pitchFamily="34" charset="0"/>
                <a:ea typeface="Fira Code" pitchFamily="1" charset="0"/>
                <a:cs typeface="Fira Code" pitchFamily="1" charset="0"/>
              </a:rPr>
              <a:t>(Components)</a:t>
            </a:r>
            <a:endParaRPr lang="en-US" sz="2800" b="1" dirty="0">
              <a:solidFill>
                <a:schemeClr val="bg1">
                  <a:lumMod val="75000"/>
                </a:schemeClr>
              </a:solidFill>
              <a:latin typeface="Bahnschrift SemiBold SemiConden" pitchFamily="34" charset="0"/>
              <a:ea typeface="Fira Code" pitchFamily="1" charset="0"/>
              <a:cs typeface="Fira Code" pitchFamily="1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8CB1CD-3DEE-45F4-80E6-5FE50FC566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176" y="2828054"/>
            <a:ext cx="7579221" cy="32848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AAF7713-0042-4D25-8A91-88D451087F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703" y="6960724"/>
            <a:ext cx="11582166" cy="501975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99B5D55-F71F-456E-92DB-C4B3D49E0082}"/>
              </a:ext>
            </a:extLst>
          </p:cNvPr>
          <p:cNvSpPr/>
          <p:nvPr/>
        </p:nvSpPr>
        <p:spPr>
          <a:xfrm>
            <a:off x="3779060" y="6933011"/>
            <a:ext cx="11800391" cy="501975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6EA5658-B657-4426-8C12-C873E3D061C2}"/>
              </a:ext>
            </a:extLst>
          </p:cNvPr>
          <p:cNvSpPr txBox="1">
            <a:spLocks/>
          </p:cNvSpPr>
          <p:nvPr/>
        </p:nvSpPr>
        <p:spPr>
          <a:xfrm>
            <a:off x="961827" y="5917268"/>
            <a:ext cx="2520280" cy="523220"/>
          </a:xfrm>
          <a:prstGeom prst="rect">
            <a:avLst/>
          </a:prstGeom>
          <a:solidFill>
            <a:srgbClr val="99FF66"/>
          </a:solidFill>
          <a:ln w="38100" cap="flat" cmpd="sng" algn="ctr">
            <a:solidFill>
              <a:srgbClr val="99FF66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indent="-48006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schemeClr val="tx1"/>
                </a:solidFill>
                <a:latin typeface="Roboto Condensed SemiBold" pitchFamily="2" charset="0"/>
                <a:ea typeface="Roboto Condensed SemiBold" pitchFamily="2" charset="0"/>
                <a:cs typeface="Fira Code" pitchFamily="1" charset="0"/>
              </a:rPr>
              <a:t>component</a:t>
            </a:r>
            <a:endParaRPr lang="en-US" sz="3200" b="1" dirty="0">
              <a:solidFill>
                <a:schemeClr val="tx1"/>
              </a:solidFill>
              <a:latin typeface="Roboto Condensed SemiBold" pitchFamily="2" charset="0"/>
              <a:ea typeface="Roboto Condensed SemiBold" pitchFamily="2" charset="0"/>
              <a:cs typeface="Fira Code" pitchFamily="1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C:\Users\nrsak\Desktop\NewMaterials\1.NEW_Training\DEFAULTS\default_project\assets\images\logo_jiametri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15555" y="136898"/>
            <a:ext cx="2520280" cy="552212"/>
          </a:xfrm>
          <a:prstGeom prst="rect">
            <a:avLst/>
          </a:prstGeom>
          <a:noFill/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6BC5F6A1-A8E1-4703-907D-5CED4027E1C7}"/>
              </a:ext>
            </a:extLst>
          </p:cNvPr>
          <p:cNvSpPr txBox="1">
            <a:spLocks/>
          </p:cNvSpPr>
          <p:nvPr/>
        </p:nvSpPr>
        <p:spPr>
          <a:xfrm>
            <a:off x="172865" y="165890"/>
            <a:ext cx="15553728" cy="523220"/>
          </a:xfrm>
          <a:prstGeom prst="rect">
            <a:avLst/>
          </a:prstGeom>
          <a:solidFill>
            <a:srgbClr val="FF0066"/>
          </a:solidFill>
          <a:ln w="38100" cap="flat" cmpd="sng" algn="ctr">
            <a:solidFill>
              <a:srgbClr val="FF0066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R="0" indent="-480060" algn="ctr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IN" sz="2800" b="1" spc="300" dirty="0" err="1">
                <a:solidFill>
                  <a:schemeClr val="bg1"/>
                </a:solidFill>
                <a:latin typeface="Bahnschrift SemiBold SemiConden" pitchFamily="34" charset="0"/>
                <a:ea typeface="Fira Code" pitchFamily="1" charset="0"/>
                <a:cs typeface="Fira Code" pitchFamily="1" charset="0"/>
              </a:rPr>
              <a:t>college_website</a:t>
            </a:r>
            <a:r>
              <a:rPr lang="en-IN" sz="2800" b="1" dirty="0">
                <a:solidFill>
                  <a:schemeClr val="bg1"/>
                </a:solidFill>
                <a:latin typeface="Bahnschrift SemiBold SemiConden" pitchFamily="34" charset="0"/>
                <a:ea typeface="Fira Code" pitchFamily="1" charset="0"/>
                <a:cs typeface="Fira Code" pitchFamily="1" charset="0"/>
              </a:rPr>
              <a:t> </a:t>
            </a:r>
            <a:r>
              <a:rPr lang="en-IN" sz="2800" b="1" dirty="0">
                <a:solidFill>
                  <a:schemeClr val="bg1">
                    <a:lumMod val="75000"/>
                  </a:schemeClr>
                </a:solidFill>
                <a:latin typeface="Bahnschrift SemiBold SemiConden" pitchFamily="34" charset="0"/>
                <a:ea typeface="Fira Code" pitchFamily="1" charset="0"/>
                <a:cs typeface="Fira Code" pitchFamily="1" charset="0"/>
              </a:rPr>
              <a:t>(Components)</a:t>
            </a:r>
            <a:endParaRPr lang="en-US" sz="2800" b="1" dirty="0">
              <a:solidFill>
                <a:schemeClr val="bg1">
                  <a:lumMod val="75000"/>
                </a:schemeClr>
              </a:solidFill>
              <a:latin typeface="Bahnschrift SemiBold SemiConden" pitchFamily="34" charset="0"/>
              <a:ea typeface="Fira Code" pitchFamily="1" charset="0"/>
              <a:cs typeface="Fira Code" pitchFamily="1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898B75-E190-4206-8A75-BF02E45C63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703" y="6960724"/>
            <a:ext cx="11582166" cy="501975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09783D6-3903-4C46-9B51-48DF67F072EE}"/>
              </a:ext>
            </a:extLst>
          </p:cNvPr>
          <p:cNvSpPr/>
          <p:nvPr/>
        </p:nvSpPr>
        <p:spPr>
          <a:xfrm>
            <a:off x="3779060" y="6933011"/>
            <a:ext cx="11800391" cy="501975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363F4B-2A8C-4E8D-B4A1-C290D0DC634B}"/>
              </a:ext>
            </a:extLst>
          </p:cNvPr>
          <p:cNvSpPr/>
          <p:nvPr/>
        </p:nvSpPr>
        <p:spPr>
          <a:xfrm>
            <a:off x="3949444" y="8118263"/>
            <a:ext cx="11444426" cy="3737239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B754E3-9449-4743-BFD2-DCCD97907CAC}"/>
              </a:ext>
            </a:extLst>
          </p:cNvPr>
          <p:cNvSpPr/>
          <p:nvPr/>
        </p:nvSpPr>
        <p:spPr>
          <a:xfrm>
            <a:off x="3940968" y="7049666"/>
            <a:ext cx="11452902" cy="979655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D1067A8-A6D1-4EA6-A491-0AF82FF8E2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176" y="2828054"/>
            <a:ext cx="7579221" cy="3284864"/>
          </a:xfrm>
          <a:prstGeom prst="rect">
            <a:avLst/>
          </a:prstGeom>
        </p:spPr>
      </p:pic>
      <p:sp>
        <p:nvSpPr>
          <p:cNvPr id="19" name="Subtitle 2">
            <a:extLst>
              <a:ext uri="{FF2B5EF4-FFF2-40B4-BE49-F238E27FC236}">
                <a16:creationId xmlns:a16="http://schemas.microsoft.com/office/drawing/2014/main" id="{69B8051A-64CC-491E-B7A8-4D2CFFE0E3EF}"/>
              </a:ext>
            </a:extLst>
          </p:cNvPr>
          <p:cNvSpPr txBox="1">
            <a:spLocks/>
          </p:cNvSpPr>
          <p:nvPr/>
        </p:nvSpPr>
        <p:spPr>
          <a:xfrm>
            <a:off x="961827" y="1413878"/>
            <a:ext cx="2520280" cy="523220"/>
          </a:xfrm>
          <a:prstGeom prst="rect">
            <a:avLst/>
          </a:prstGeom>
          <a:solidFill>
            <a:srgbClr val="99FF66"/>
          </a:solidFill>
          <a:ln w="38100" cap="flat" cmpd="sng" algn="ctr">
            <a:solidFill>
              <a:srgbClr val="99FF66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indent="-48006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schemeClr val="tx1"/>
                </a:solidFill>
                <a:latin typeface="Roboto Condensed SemiBold" pitchFamily="2" charset="0"/>
                <a:ea typeface="Roboto Condensed SemiBold" pitchFamily="2" charset="0"/>
                <a:cs typeface="Fira Code" pitchFamily="1" charset="0"/>
              </a:rPr>
              <a:t>4_products</a:t>
            </a:r>
            <a:endParaRPr lang="en-US" sz="3200" b="1" dirty="0">
              <a:solidFill>
                <a:schemeClr val="tx1"/>
              </a:solidFill>
              <a:latin typeface="Roboto Condensed SemiBold" pitchFamily="2" charset="0"/>
              <a:ea typeface="Roboto Condensed SemiBold" pitchFamily="2" charset="0"/>
              <a:cs typeface="Fira Code" pitchFamily="1" charset="0"/>
            </a:endParaRP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46FF043B-5E4D-4CE5-B897-6751D6586A1C}"/>
              </a:ext>
            </a:extLst>
          </p:cNvPr>
          <p:cNvSpPr txBox="1">
            <a:spLocks/>
          </p:cNvSpPr>
          <p:nvPr/>
        </p:nvSpPr>
        <p:spPr>
          <a:xfrm>
            <a:off x="961827" y="5917268"/>
            <a:ext cx="2520280" cy="523220"/>
          </a:xfrm>
          <a:prstGeom prst="rect">
            <a:avLst/>
          </a:prstGeom>
          <a:solidFill>
            <a:srgbClr val="99FF66"/>
          </a:solidFill>
          <a:ln w="38100" cap="flat" cmpd="sng" algn="ctr">
            <a:solidFill>
              <a:srgbClr val="99FF66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indent="-48006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schemeClr val="tx1"/>
                </a:solidFill>
                <a:latin typeface="Roboto Condensed SemiBold" pitchFamily="2" charset="0"/>
                <a:ea typeface="Roboto Condensed SemiBold" pitchFamily="2" charset="0"/>
                <a:cs typeface="Fira Code" pitchFamily="1" charset="0"/>
              </a:rPr>
              <a:t>row</a:t>
            </a:r>
            <a:endParaRPr lang="en-US" sz="3200" b="1" dirty="0">
              <a:solidFill>
                <a:schemeClr val="tx1"/>
              </a:solidFill>
              <a:latin typeface="Roboto Condensed SemiBold" pitchFamily="2" charset="0"/>
              <a:ea typeface="Roboto Condensed SemiBold" pitchFamily="2" charset="0"/>
              <a:cs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004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C:\Users\nrsak\Desktop\NewMaterials\1.NEW_Training\DEFAULTS\default_project\assets\images\logo_jiametri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15555" y="136898"/>
            <a:ext cx="2520280" cy="552212"/>
          </a:xfrm>
          <a:prstGeom prst="rect">
            <a:avLst/>
          </a:prstGeom>
          <a:noFill/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6BC5F6A1-A8E1-4703-907D-5CED4027E1C7}"/>
              </a:ext>
            </a:extLst>
          </p:cNvPr>
          <p:cNvSpPr txBox="1">
            <a:spLocks/>
          </p:cNvSpPr>
          <p:nvPr/>
        </p:nvSpPr>
        <p:spPr>
          <a:xfrm>
            <a:off x="172865" y="165890"/>
            <a:ext cx="15553728" cy="523220"/>
          </a:xfrm>
          <a:prstGeom prst="rect">
            <a:avLst/>
          </a:prstGeom>
          <a:solidFill>
            <a:srgbClr val="FF0066"/>
          </a:solidFill>
          <a:ln w="38100" cap="flat" cmpd="sng" algn="ctr">
            <a:solidFill>
              <a:srgbClr val="FF0066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R="0" indent="-480060" algn="ctr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IN" sz="2800" b="1" spc="300" dirty="0" err="1">
                <a:solidFill>
                  <a:schemeClr val="bg1"/>
                </a:solidFill>
                <a:latin typeface="Bahnschrift SemiBold SemiConden" pitchFamily="34" charset="0"/>
                <a:ea typeface="Fira Code" pitchFamily="1" charset="0"/>
                <a:cs typeface="Fira Code" pitchFamily="1" charset="0"/>
              </a:rPr>
              <a:t>college_website</a:t>
            </a:r>
            <a:r>
              <a:rPr lang="en-IN" sz="2800" b="1" dirty="0">
                <a:solidFill>
                  <a:schemeClr val="bg1"/>
                </a:solidFill>
                <a:latin typeface="Bahnschrift SemiBold SemiConden" pitchFamily="34" charset="0"/>
                <a:ea typeface="Fira Code" pitchFamily="1" charset="0"/>
                <a:cs typeface="Fira Code" pitchFamily="1" charset="0"/>
              </a:rPr>
              <a:t> </a:t>
            </a:r>
            <a:r>
              <a:rPr lang="en-IN" sz="2800" b="1" dirty="0">
                <a:solidFill>
                  <a:schemeClr val="bg1">
                    <a:lumMod val="75000"/>
                  </a:schemeClr>
                </a:solidFill>
                <a:latin typeface="Bahnschrift SemiBold SemiConden" pitchFamily="34" charset="0"/>
                <a:ea typeface="Fira Code" pitchFamily="1" charset="0"/>
                <a:cs typeface="Fira Code" pitchFamily="1" charset="0"/>
              </a:rPr>
              <a:t>(Components)</a:t>
            </a:r>
            <a:endParaRPr lang="en-US" sz="2800" b="1" dirty="0">
              <a:solidFill>
                <a:schemeClr val="bg1">
                  <a:lumMod val="75000"/>
                </a:schemeClr>
              </a:solidFill>
              <a:latin typeface="Bahnschrift SemiBold SemiConden" pitchFamily="34" charset="0"/>
              <a:ea typeface="Fira Code" pitchFamily="1" charset="0"/>
              <a:cs typeface="Fira Code" pitchFamily="1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898B75-E190-4206-8A75-BF02E45C63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703" y="6960724"/>
            <a:ext cx="11582166" cy="501975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09783D6-3903-4C46-9B51-48DF67F072EE}"/>
              </a:ext>
            </a:extLst>
          </p:cNvPr>
          <p:cNvSpPr/>
          <p:nvPr/>
        </p:nvSpPr>
        <p:spPr>
          <a:xfrm>
            <a:off x="3779060" y="6933011"/>
            <a:ext cx="11800391" cy="501975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363F4B-2A8C-4E8D-B4A1-C290D0DC634B}"/>
              </a:ext>
            </a:extLst>
          </p:cNvPr>
          <p:cNvSpPr/>
          <p:nvPr/>
        </p:nvSpPr>
        <p:spPr>
          <a:xfrm>
            <a:off x="3949444" y="8118263"/>
            <a:ext cx="11444426" cy="3737239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B754E3-9449-4743-BFD2-DCCD97907CAC}"/>
              </a:ext>
            </a:extLst>
          </p:cNvPr>
          <p:cNvSpPr/>
          <p:nvPr/>
        </p:nvSpPr>
        <p:spPr>
          <a:xfrm>
            <a:off x="3940968" y="7049666"/>
            <a:ext cx="11452902" cy="979655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D1067A8-A6D1-4EA6-A491-0AF82FF8E2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176" y="2828054"/>
            <a:ext cx="7579221" cy="3284864"/>
          </a:xfrm>
          <a:prstGeom prst="rect">
            <a:avLst/>
          </a:prstGeom>
        </p:spPr>
      </p:pic>
      <p:sp>
        <p:nvSpPr>
          <p:cNvPr id="19" name="Subtitle 2">
            <a:extLst>
              <a:ext uri="{FF2B5EF4-FFF2-40B4-BE49-F238E27FC236}">
                <a16:creationId xmlns:a16="http://schemas.microsoft.com/office/drawing/2014/main" id="{69B8051A-64CC-491E-B7A8-4D2CFFE0E3EF}"/>
              </a:ext>
            </a:extLst>
          </p:cNvPr>
          <p:cNvSpPr txBox="1">
            <a:spLocks/>
          </p:cNvSpPr>
          <p:nvPr/>
        </p:nvSpPr>
        <p:spPr>
          <a:xfrm>
            <a:off x="961827" y="1413878"/>
            <a:ext cx="2520280" cy="523220"/>
          </a:xfrm>
          <a:prstGeom prst="rect">
            <a:avLst/>
          </a:prstGeom>
          <a:solidFill>
            <a:srgbClr val="99FF66"/>
          </a:solidFill>
          <a:ln w="38100" cap="flat" cmpd="sng" algn="ctr">
            <a:solidFill>
              <a:srgbClr val="99FF66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indent="-48006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schemeClr val="tx1"/>
                </a:solidFill>
                <a:latin typeface="Roboto Condensed SemiBold" pitchFamily="2" charset="0"/>
                <a:ea typeface="Roboto Condensed SemiBold" pitchFamily="2" charset="0"/>
                <a:cs typeface="Fira Code" pitchFamily="1" charset="0"/>
              </a:rPr>
              <a:t>4_products</a:t>
            </a:r>
            <a:endParaRPr lang="en-US" sz="3200" b="1" dirty="0">
              <a:solidFill>
                <a:schemeClr val="tx1"/>
              </a:solidFill>
              <a:latin typeface="Roboto Condensed SemiBold" pitchFamily="2" charset="0"/>
              <a:ea typeface="Roboto Condensed SemiBold" pitchFamily="2" charset="0"/>
              <a:cs typeface="Fira Code" pitchFamily="1" charset="0"/>
            </a:endParaRP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46FF043B-5E4D-4CE5-B897-6751D6586A1C}"/>
              </a:ext>
            </a:extLst>
          </p:cNvPr>
          <p:cNvSpPr txBox="1">
            <a:spLocks/>
          </p:cNvSpPr>
          <p:nvPr/>
        </p:nvSpPr>
        <p:spPr>
          <a:xfrm>
            <a:off x="961827" y="5917268"/>
            <a:ext cx="2520280" cy="523220"/>
          </a:xfrm>
          <a:prstGeom prst="rect">
            <a:avLst/>
          </a:prstGeom>
          <a:solidFill>
            <a:srgbClr val="99FF66"/>
          </a:solidFill>
          <a:ln w="38100" cap="flat" cmpd="sng" algn="ctr">
            <a:solidFill>
              <a:srgbClr val="99FF66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indent="-48006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schemeClr val="tx1"/>
                </a:solidFill>
                <a:latin typeface="Roboto Condensed SemiBold" pitchFamily="2" charset="0"/>
                <a:ea typeface="Roboto Condensed SemiBold" pitchFamily="2" charset="0"/>
                <a:cs typeface="Fira Code" pitchFamily="1" charset="0"/>
              </a:rPr>
              <a:t>column</a:t>
            </a:r>
            <a:endParaRPr lang="en-US" sz="3200" b="1" dirty="0">
              <a:solidFill>
                <a:schemeClr val="tx1"/>
              </a:solidFill>
              <a:latin typeface="Roboto Condensed SemiBold" pitchFamily="2" charset="0"/>
              <a:ea typeface="Roboto Condensed SemiBold" pitchFamily="2" charset="0"/>
              <a:cs typeface="Fira Code" pitchFamily="1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9712E-A136-437C-A38E-0784B0DE98DD}"/>
              </a:ext>
            </a:extLst>
          </p:cNvPr>
          <p:cNvSpPr/>
          <p:nvPr/>
        </p:nvSpPr>
        <p:spPr>
          <a:xfrm>
            <a:off x="4202187" y="7157719"/>
            <a:ext cx="10945216" cy="756043"/>
          </a:xfrm>
          <a:prstGeom prst="rect">
            <a:avLst/>
          </a:prstGeom>
          <a:solidFill>
            <a:srgbClr val="00FFCC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121D93-3DC7-4A4E-B974-D72BCED6B1EC}"/>
              </a:ext>
            </a:extLst>
          </p:cNvPr>
          <p:cNvSpPr/>
          <p:nvPr/>
        </p:nvSpPr>
        <p:spPr>
          <a:xfrm>
            <a:off x="4202187" y="8270663"/>
            <a:ext cx="5328592" cy="3387515"/>
          </a:xfrm>
          <a:prstGeom prst="rect">
            <a:avLst/>
          </a:prstGeom>
          <a:solidFill>
            <a:srgbClr val="00FFCC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279BD5-8395-499F-B8C9-1E3CB94C2911}"/>
              </a:ext>
            </a:extLst>
          </p:cNvPr>
          <p:cNvSpPr/>
          <p:nvPr/>
        </p:nvSpPr>
        <p:spPr>
          <a:xfrm>
            <a:off x="9674795" y="8297286"/>
            <a:ext cx="5472607" cy="3387515"/>
          </a:xfrm>
          <a:prstGeom prst="rect">
            <a:avLst/>
          </a:prstGeom>
          <a:solidFill>
            <a:srgbClr val="00FFCC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362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C:\Users\nrsak\Desktop\NewMaterials\1.NEW_Training\DEFAULTS\default_project\assets\images\logo_jiametri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15555" y="136898"/>
            <a:ext cx="2520280" cy="552212"/>
          </a:xfrm>
          <a:prstGeom prst="rect">
            <a:avLst/>
          </a:prstGeom>
          <a:noFill/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6BC5F6A1-A8E1-4703-907D-5CED4027E1C7}"/>
              </a:ext>
            </a:extLst>
          </p:cNvPr>
          <p:cNvSpPr txBox="1">
            <a:spLocks/>
          </p:cNvSpPr>
          <p:nvPr/>
        </p:nvSpPr>
        <p:spPr>
          <a:xfrm>
            <a:off x="172865" y="165890"/>
            <a:ext cx="15553728" cy="523220"/>
          </a:xfrm>
          <a:prstGeom prst="rect">
            <a:avLst/>
          </a:prstGeom>
          <a:solidFill>
            <a:srgbClr val="FF0066"/>
          </a:solidFill>
          <a:ln w="38100" cap="flat" cmpd="sng" algn="ctr">
            <a:solidFill>
              <a:srgbClr val="FF0066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R="0" indent="-480060" algn="ctr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IN" sz="2800" b="1" spc="300" dirty="0" err="1">
                <a:solidFill>
                  <a:schemeClr val="bg1"/>
                </a:solidFill>
                <a:latin typeface="Bahnschrift SemiBold SemiConden" pitchFamily="34" charset="0"/>
                <a:ea typeface="Fira Code" pitchFamily="1" charset="0"/>
                <a:cs typeface="Fira Code" pitchFamily="1" charset="0"/>
              </a:rPr>
              <a:t>college_website</a:t>
            </a:r>
            <a:r>
              <a:rPr lang="en-IN" sz="2800" b="1" dirty="0">
                <a:solidFill>
                  <a:schemeClr val="bg1"/>
                </a:solidFill>
                <a:latin typeface="Bahnschrift SemiBold SemiConden" pitchFamily="34" charset="0"/>
                <a:ea typeface="Fira Code" pitchFamily="1" charset="0"/>
                <a:cs typeface="Fira Code" pitchFamily="1" charset="0"/>
              </a:rPr>
              <a:t> </a:t>
            </a:r>
            <a:r>
              <a:rPr lang="en-IN" sz="2800" b="1" dirty="0">
                <a:solidFill>
                  <a:schemeClr val="bg1">
                    <a:lumMod val="75000"/>
                  </a:schemeClr>
                </a:solidFill>
                <a:latin typeface="Bahnschrift SemiBold SemiConden" pitchFamily="34" charset="0"/>
                <a:ea typeface="Fira Code" pitchFamily="1" charset="0"/>
                <a:cs typeface="Fira Code" pitchFamily="1" charset="0"/>
              </a:rPr>
              <a:t>(Components)</a:t>
            </a:r>
            <a:endParaRPr lang="en-US" sz="2800" b="1" dirty="0">
              <a:solidFill>
                <a:schemeClr val="bg1">
                  <a:lumMod val="75000"/>
                </a:schemeClr>
              </a:solidFill>
              <a:latin typeface="Bahnschrift SemiBold SemiConden" pitchFamily="34" charset="0"/>
              <a:ea typeface="Fira Code" pitchFamily="1" charset="0"/>
              <a:cs typeface="Fira Code" pitchFamily="1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898B75-E190-4206-8A75-BF02E45C63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703" y="6960724"/>
            <a:ext cx="11582166" cy="501975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09783D6-3903-4C46-9B51-48DF67F072EE}"/>
              </a:ext>
            </a:extLst>
          </p:cNvPr>
          <p:cNvSpPr/>
          <p:nvPr/>
        </p:nvSpPr>
        <p:spPr>
          <a:xfrm>
            <a:off x="3779060" y="6933011"/>
            <a:ext cx="11800391" cy="501975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363F4B-2A8C-4E8D-B4A1-C290D0DC634B}"/>
              </a:ext>
            </a:extLst>
          </p:cNvPr>
          <p:cNvSpPr/>
          <p:nvPr/>
        </p:nvSpPr>
        <p:spPr>
          <a:xfrm>
            <a:off x="3949444" y="8118263"/>
            <a:ext cx="11444426" cy="3737239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B754E3-9449-4743-BFD2-DCCD97907CAC}"/>
              </a:ext>
            </a:extLst>
          </p:cNvPr>
          <p:cNvSpPr/>
          <p:nvPr/>
        </p:nvSpPr>
        <p:spPr>
          <a:xfrm>
            <a:off x="3940968" y="7049666"/>
            <a:ext cx="11452902" cy="979655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D1067A8-A6D1-4EA6-A491-0AF82FF8E2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176" y="2828054"/>
            <a:ext cx="7579221" cy="3284864"/>
          </a:xfrm>
          <a:prstGeom prst="rect">
            <a:avLst/>
          </a:prstGeom>
        </p:spPr>
      </p:pic>
      <p:sp>
        <p:nvSpPr>
          <p:cNvPr id="19" name="Subtitle 2">
            <a:extLst>
              <a:ext uri="{FF2B5EF4-FFF2-40B4-BE49-F238E27FC236}">
                <a16:creationId xmlns:a16="http://schemas.microsoft.com/office/drawing/2014/main" id="{69B8051A-64CC-491E-B7A8-4D2CFFE0E3EF}"/>
              </a:ext>
            </a:extLst>
          </p:cNvPr>
          <p:cNvSpPr txBox="1">
            <a:spLocks/>
          </p:cNvSpPr>
          <p:nvPr/>
        </p:nvSpPr>
        <p:spPr>
          <a:xfrm>
            <a:off x="961827" y="1413878"/>
            <a:ext cx="2520280" cy="523220"/>
          </a:xfrm>
          <a:prstGeom prst="rect">
            <a:avLst/>
          </a:prstGeom>
          <a:solidFill>
            <a:srgbClr val="99FF66"/>
          </a:solidFill>
          <a:ln w="38100" cap="flat" cmpd="sng" algn="ctr">
            <a:solidFill>
              <a:srgbClr val="99FF66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indent="-48006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schemeClr val="tx1"/>
                </a:solidFill>
                <a:latin typeface="Roboto Condensed SemiBold" pitchFamily="2" charset="0"/>
                <a:ea typeface="Roboto Condensed SemiBold" pitchFamily="2" charset="0"/>
                <a:cs typeface="Fira Code" pitchFamily="1" charset="0"/>
              </a:rPr>
              <a:t>4_products</a:t>
            </a:r>
            <a:endParaRPr lang="en-US" sz="3200" b="1" dirty="0">
              <a:solidFill>
                <a:schemeClr val="tx1"/>
              </a:solidFill>
              <a:latin typeface="Roboto Condensed SemiBold" pitchFamily="2" charset="0"/>
              <a:ea typeface="Roboto Condensed SemiBold" pitchFamily="2" charset="0"/>
              <a:cs typeface="Fira Code" pitchFamily="1" charset="0"/>
            </a:endParaRP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46FF043B-5E4D-4CE5-B897-6751D6586A1C}"/>
              </a:ext>
            </a:extLst>
          </p:cNvPr>
          <p:cNvSpPr txBox="1">
            <a:spLocks/>
          </p:cNvSpPr>
          <p:nvPr/>
        </p:nvSpPr>
        <p:spPr>
          <a:xfrm>
            <a:off x="961827" y="5917268"/>
            <a:ext cx="2520280" cy="523220"/>
          </a:xfrm>
          <a:prstGeom prst="rect">
            <a:avLst/>
          </a:prstGeom>
          <a:solidFill>
            <a:srgbClr val="99FF66"/>
          </a:solidFill>
          <a:ln w="38100" cap="flat" cmpd="sng" algn="ctr">
            <a:solidFill>
              <a:srgbClr val="99FF66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indent="-48006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 err="1">
                <a:solidFill>
                  <a:schemeClr val="tx1"/>
                </a:solidFill>
                <a:latin typeface="Roboto Condensed SemiBold" pitchFamily="2" charset="0"/>
                <a:ea typeface="Roboto Condensed SemiBold" pitchFamily="2" charset="0"/>
                <a:cs typeface="Fira Code" pitchFamily="1" charset="0"/>
              </a:rPr>
              <a:t>subColumn</a:t>
            </a:r>
            <a:endParaRPr lang="en-US" sz="3200" b="1" dirty="0">
              <a:solidFill>
                <a:schemeClr val="tx1"/>
              </a:solidFill>
              <a:latin typeface="Roboto Condensed SemiBold" pitchFamily="2" charset="0"/>
              <a:ea typeface="Roboto Condensed SemiBold" pitchFamily="2" charset="0"/>
              <a:cs typeface="Fira Code" pitchFamily="1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9712E-A136-437C-A38E-0784B0DE98DD}"/>
              </a:ext>
            </a:extLst>
          </p:cNvPr>
          <p:cNvSpPr/>
          <p:nvPr/>
        </p:nvSpPr>
        <p:spPr>
          <a:xfrm>
            <a:off x="4202187" y="7157719"/>
            <a:ext cx="10945216" cy="756043"/>
          </a:xfrm>
          <a:prstGeom prst="rect">
            <a:avLst/>
          </a:prstGeom>
          <a:solidFill>
            <a:srgbClr val="00FFCC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7C0908-543A-4AFE-9D67-078ABF2FB7D5}"/>
              </a:ext>
            </a:extLst>
          </p:cNvPr>
          <p:cNvSpPr/>
          <p:nvPr/>
        </p:nvSpPr>
        <p:spPr>
          <a:xfrm>
            <a:off x="4418211" y="7233918"/>
            <a:ext cx="10523264" cy="603643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121D93-3DC7-4A4E-B974-D72BCED6B1EC}"/>
              </a:ext>
            </a:extLst>
          </p:cNvPr>
          <p:cNvSpPr/>
          <p:nvPr/>
        </p:nvSpPr>
        <p:spPr>
          <a:xfrm>
            <a:off x="4202187" y="8270663"/>
            <a:ext cx="5328592" cy="3387515"/>
          </a:xfrm>
          <a:prstGeom prst="rect">
            <a:avLst/>
          </a:prstGeom>
          <a:solidFill>
            <a:srgbClr val="00FFCC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279BD5-8395-499F-B8C9-1E3CB94C2911}"/>
              </a:ext>
            </a:extLst>
          </p:cNvPr>
          <p:cNvSpPr/>
          <p:nvPr/>
        </p:nvSpPr>
        <p:spPr>
          <a:xfrm>
            <a:off x="9674795" y="8297286"/>
            <a:ext cx="5472607" cy="3387515"/>
          </a:xfrm>
          <a:prstGeom prst="rect">
            <a:avLst/>
          </a:prstGeom>
          <a:solidFill>
            <a:srgbClr val="00FFCC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97CF8B-A3F0-425A-B365-C8E892578E1C}"/>
              </a:ext>
            </a:extLst>
          </p:cNvPr>
          <p:cNvSpPr/>
          <p:nvPr/>
        </p:nvSpPr>
        <p:spPr>
          <a:xfrm>
            <a:off x="4418211" y="8488468"/>
            <a:ext cx="4888160" cy="3019091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621875E-B4CA-4DE3-B1A3-84E6A25CE305}"/>
              </a:ext>
            </a:extLst>
          </p:cNvPr>
          <p:cNvSpPr/>
          <p:nvPr/>
        </p:nvSpPr>
        <p:spPr>
          <a:xfrm>
            <a:off x="9899203" y="8488468"/>
            <a:ext cx="5042271" cy="3019091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814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C:\Users\nrsak\Desktop\NewMaterials\1.NEW_Training\DEFAULTS\default_project\assets\images\logo_jiametri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15555" y="136898"/>
            <a:ext cx="2520280" cy="552212"/>
          </a:xfrm>
          <a:prstGeom prst="rect">
            <a:avLst/>
          </a:prstGeom>
          <a:noFill/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CD5BA480-D62F-424F-851D-1EF16786F13C}"/>
              </a:ext>
            </a:extLst>
          </p:cNvPr>
          <p:cNvSpPr txBox="1">
            <a:spLocks/>
          </p:cNvSpPr>
          <p:nvPr/>
        </p:nvSpPr>
        <p:spPr>
          <a:xfrm>
            <a:off x="949028" y="1392770"/>
            <a:ext cx="2520280" cy="523220"/>
          </a:xfrm>
          <a:prstGeom prst="rect">
            <a:avLst/>
          </a:prstGeom>
          <a:solidFill>
            <a:srgbClr val="99FF66"/>
          </a:solidFill>
          <a:ln w="38100" cap="flat" cmpd="sng" algn="ctr">
            <a:solidFill>
              <a:srgbClr val="99FF66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indent="-48006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schemeClr val="tx1"/>
                </a:solidFill>
                <a:latin typeface="Roboto Condensed SemiBold" pitchFamily="2" charset="0"/>
                <a:ea typeface="Roboto Condensed SemiBold" pitchFamily="2" charset="0"/>
                <a:cs typeface="Fira Code" pitchFamily="1" charset="0"/>
              </a:rPr>
              <a:t>5_doorLock</a:t>
            </a:r>
            <a:endParaRPr lang="en-US" sz="3200" b="1" dirty="0">
              <a:solidFill>
                <a:schemeClr val="tx1"/>
              </a:solidFill>
              <a:latin typeface="Roboto Condensed SemiBold" pitchFamily="2" charset="0"/>
              <a:ea typeface="Roboto Condensed SemiBold" pitchFamily="2" charset="0"/>
              <a:cs typeface="Fira Code" pitchFamily="1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52FA810-4AE6-4A13-B2FD-CCC076286E4A}"/>
              </a:ext>
            </a:extLst>
          </p:cNvPr>
          <p:cNvSpPr txBox="1">
            <a:spLocks/>
          </p:cNvSpPr>
          <p:nvPr/>
        </p:nvSpPr>
        <p:spPr>
          <a:xfrm>
            <a:off x="172865" y="165890"/>
            <a:ext cx="15553728" cy="523220"/>
          </a:xfrm>
          <a:prstGeom prst="rect">
            <a:avLst/>
          </a:prstGeom>
          <a:solidFill>
            <a:srgbClr val="FF0066"/>
          </a:solidFill>
          <a:ln w="38100" cap="flat" cmpd="sng" algn="ctr">
            <a:solidFill>
              <a:srgbClr val="FF0066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R="0" indent="-480060" algn="ctr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IN" sz="2800" b="1" spc="300" dirty="0" err="1">
                <a:solidFill>
                  <a:schemeClr val="bg1"/>
                </a:solidFill>
                <a:latin typeface="Bahnschrift SemiBold SemiConden" pitchFamily="34" charset="0"/>
                <a:ea typeface="Fira Code" pitchFamily="1" charset="0"/>
                <a:cs typeface="Fira Code" pitchFamily="1" charset="0"/>
              </a:rPr>
              <a:t>college_website</a:t>
            </a:r>
            <a:r>
              <a:rPr lang="en-IN" sz="2800" b="1" dirty="0">
                <a:solidFill>
                  <a:schemeClr val="bg1"/>
                </a:solidFill>
                <a:latin typeface="Bahnschrift SemiBold SemiConden" pitchFamily="34" charset="0"/>
                <a:ea typeface="Fira Code" pitchFamily="1" charset="0"/>
                <a:cs typeface="Fira Code" pitchFamily="1" charset="0"/>
              </a:rPr>
              <a:t> </a:t>
            </a:r>
            <a:r>
              <a:rPr lang="en-IN" sz="2800" b="1" dirty="0">
                <a:solidFill>
                  <a:schemeClr val="bg1">
                    <a:lumMod val="75000"/>
                  </a:schemeClr>
                </a:solidFill>
                <a:latin typeface="Bahnschrift SemiBold SemiConden" pitchFamily="34" charset="0"/>
                <a:ea typeface="Fira Code" pitchFamily="1" charset="0"/>
                <a:cs typeface="Fira Code" pitchFamily="1" charset="0"/>
              </a:rPr>
              <a:t>(Components)</a:t>
            </a:r>
            <a:endParaRPr lang="en-US" sz="2800" b="1" dirty="0">
              <a:solidFill>
                <a:schemeClr val="bg1">
                  <a:lumMod val="75000"/>
                </a:schemeClr>
              </a:solidFill>
              <a:latin typeface="Bahnschrift SemiBold SemiConden" pitchFamily="34" charset="0"/>
              <a:ea typeface="Fira Code" pitchFamily="1" charset="0"/>
              <a:cs typeface="Fira Code" pitchFamily="1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8D44C0-3FF4-4A32-A2F6-F4AF475353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395" y="2585170"/>
            <a:ext cx="7632848" cy="34240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4DE866-90C2-4540-9953-4CB441DADD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181" y="6485012"/>
            <a:ext cx="11581412" cy="51954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EC4A3F0-1E23-4AA8-950D-7ED278CF1D7F}"/>
              </a:ext>
            </a:extLst>
          </p:cNvPr>
          <p:cNvSpPr/>
          <p:nvPr/>
        </p:nvSpPr>
        <p:spPr>
          <a:xfrm>
            <a:off x="3820700" y="6449566"/>
            <a:ext cx="12140238" cy="503235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9BEB467-E106-45C8-8F0D-31BDFDCA42AF}"/>
              </a:ext>
            </a:extLst>
          </p:cNvPr>
          <p:cNvSpPr txBox="1">
            <a:spLocks/>
          </p:cNvSpPr>
          <p:nvPr/>
        </p:nvSpPr>
        <p:spPr>
          <a:xfrm>
            <a:off x="961827" y="5917268"/>
            <a:ext cx="2520280" cy="523220"/>
          </a:xfrm>
          <a:prstGeom prst="rect">
            <a:avLst/>
          </a:prstGeom>
          <a:solidFill>
            <a:srgbClr val="99FF66"/>
          </a:solidFill>
          <a:ln w="38100" cap="flat" cmpd="sng" algn="ctr">
            <a:solidFill>
              <a:srgbClr val="99FF66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indent="-48006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schemeClr val="tx1"/>
                </a:solidFill>
                <a:latin typeface="Roboto Condensed SemiBold" pitchFamily="2" charset="0"/>
                <a:ea typeface="Roboto Condensed SemiBold" pitchFamily="2" charset="0"/>
                <a:cs typeface="Fira Code" pitchFamily="1" charset="0"/>
              </a:rPr>
              <a:t>component</a:t>
            </a:r>
            <a:endParaRPr lang="en-US" sz="3200" b="1" dirty="0">
              <a:solidFill>
                <a:schemeClr val="tx1"/>
              </a:solidFill>
              <a:latin typeface="Roboto Condensed SemiBold" pitchFamily="2" charset="0"/>
              <a:ea typeface="Roboto Condensed SemiBold" pitchFamily="2" charset="0"/>
              <a:cs typeface="Fira Code" pitchFamily="1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C:\Users\nrsak\Desktop\NewMaterials\1.NEW_Training\DEFAULTS\default_project\assets\images\logo_jiametri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15555" y="136898"/>
            <a:ext cx="2520280" cy="552212"/>
          </a:xfrm>
          <a:prstGeom prst="rect">
            <a:avLst/>
          </a:prstGeom>
          <a:noFill/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152FA810-4AE6-4A13-B2FD-CCC076286E4A}"/>
              </a:ext>
            </a:extLst>
          </p:cNvPr>
          <p:cNvSpPr txBox="1">
            <a:spLocks/>
          </p:cNvSpPr>
          <p:nvPr/>
        </p:nvSpPr>
        <p:spPr>
          <a:xfrm>
            <a:off x="172865" y="165890"/>
            <a:ext cx="15553728" cy="523220"/>
          </a:xfrm>
          <a:prstGeom prst="rect">
            <a:avLst/>
          </a:prstGeom>
          <a:solidFill>
            <a:srgbClr val="FF0066"/>
          </a:solidFill>
          <a:ln w="38100" cap="flat" cmpd="sng" algn="ctr">
            <a:solidFill>
              <a:srgbClr val="FF0066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R="0" indent="-480060" algn="ctr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IN" sz="2800" b="1" spc="300" dirty="0" err="1">
                <a:solidFill>
                  <a:schemeClr val="bg1"/>
                </a:solidFill>
                <a:latin typeface="Bahnschrift SemiBold SemiConden" pitchFamily="34" charset="0"/>
                <a:ea typeface="Fira Code" pitchFamily="1" charset="0"/>
                <a:cs typeface="Fira Code" pitchFamily="1" charset="0"/>
              </a:rPr>
              <a:t>college_website</a:t>
            </a:r>
            <a:r>
              <a:rPr lang="en-IN" sz="2800" b="1" dirty="0">
                <a:solidFill>
                  <a:schemeClr val="bg1"/>
                </a:solidFill>
                <a:latin typeface="Bahnschrift SemiBold SemiConden" pitchFamily="34" charset="0"/>
                <a:ea typeface="Fira Code" pitchFamily="1" charset="0"/>
                <a:cs typeface="Fira Code" pitchFamily="1" charset="0"/>
              </a:rPr>
              <a:t> </a:t>
            </a:r>
            <a:r>
              <a:rPr lang="en-IN" sz="2800" b="1" dirty="0">
                <a:solidFill>
                  <a:schemeClr val="bg1">
                    <a:lumMod val="75000"/>
                  </a:schemeClr>
                </a:solidFill>
                <a:latin typeface="Bahnschrift SemiBold SemiConden" pitchFamily="34" charset="0"/>
                <a:ea typeface="Fira Code" pitchFamily="1" charset="0"/>
                <a:cs typeface="Fira Code" pitchFamily="1" charset="0"/>
              </a:rPr>
              <a:t>(Components)</a:t>
            </a:r>
            <a:endParaRPr lang="en-US" sz="2800" b="1" dirty="0">
              <a:solidFill>
                <a:schemeClr val="bg1">
                  <a:lumMod val="75000"/>
                </a:schemeClr>
              </a:solidFill>
              <a:latin typeface="Bahnschrift SemiBold SemiConden" pitchFamily="34" charset="0"/>
              <a:ea typeface="Fira Code" pitchFamily="1" charset="0"/>
              <a:cs typeface="Fira Code" pitchFamily="1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7B971F-5527-4C8E-99A3-6641B11473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181" y="6485012"/>
            <a:ext cx="11581412" cy="51954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BCDACE2-E0F6-42A3-99EF-A8023B417D22}"/>
              </a:ext>
            </a:extLst>
          </p:cNvPr>
          <p:cNvSpPr/>
          <p:nvPr/>
        </p:nvSpPr>
        <p:spPr>
          <a:xfrm>
            <a:off x="3820700" y="6449566"/>
            <a:ext cx="12140238" cy="503235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29DD99-E033-4993-88B1-788862073ECC}"/>
              </a:ext>
            </a:extLst>
          </p:cNvPr>
          <p:cNvSpPr/>
          <p:nvPr/>
        </p:nvSpPr>
        <p:spPr>
          <a:xfrm>
            <a:off x="3990354" y="6689626"/>
            <a:ext cx="11800929" cy="4594399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1DCF603-5F18-494F-A781-E9FB422463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395" y="2585170"/>
            <a:ext cx="7632848" cy="3424082"/>
          </a:xfrm>
          <a:prstGeom prst="rect">
            <a:avLst/>
          </a:prstGeom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1861ED63-806A-499E-ACC0-7896F5054BD4}"/>
              </a:ext>
            </a:extLst>
          </p:cNvPr>
          <p:cNvSpPr txBox="1">
            <a:spLocks/>
          </p:cNvSpPr>
          <p:nvPr/>
        </p:nvSpPr>
        <p:spPr>
          <a:xfrm>
            <a:off x="949028" y="1392770"/>
            <a:ext cx="2520280" cy="523220"/>
          </a:xfrm>
          <a:prstGeom prst="rect">
            <a:avLst/>
          </a:prstGeom>
          <a:solidFill>
            <a:srgbClr val="99FF66"/>
          </a:solidFill>
          <a:ln w="38100" cap="flat" cmpd="sng" algn="ctr">
            <a:solidFill>
              <a:srgbClr val="99FF66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indent="-48006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schemeClr val="tx1"/>
                </a:solidFill>
                <a:latin typeface="Roboto Condensed SemiBold" pitchFamily="2" charset="0"/>
                <a:ea typeface="Roboto Condensed SemiBold" pitchFamily="2" charset="0"/>
                <a:cs typeface="Fira Code" pitchFamily="1" charset="0"/>
              </a:rPr>
              <a:t>5_doorLock</a:t>
            </a:r>
            <a:endParaRPr lang="en-US" sz="3200" b="1" dirty="0">
              <a:solidFill>
                <a:schemeClr val="tx1"/>
              </a:solidFill>
              <a:latin typeface="Roboto Condensed SemiBold" pitchFamily="2" charset="0"/>
              <a:ea typeface="Roboto Condensed SemiBold" pitchFamily="2" charset="0"/>
              <a:cs typeface="Fira Code" pitchFamily="1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2229620B-7FFF-44BA-B630-D5C3BB3E35F7}"/>
              </a:ext>
            </a:extLst>
          </p:cNvPr>
          <p:cNvSpPr txBox="1">
            <a:spLocks/>
          </p:cNvSpPr>
          <p:nvPr/>
        </p:nvSpPr>
        <p:spPr>
          <a:xfrm>
            <a:off x="961827" y="5917268"/>
            <a:ext cx="2520280" cy="523220"/>
          </a:xfrm>
          <a:prstGeom prst="rect">
            <a:avLst/>
          </a:prstGeom>
          <a:solidFill>
            <a:srgbClr val="99FF66"/>
          </a:solidFill>
          <a:ln w="38100" cap="flat" cmpd="sng" algn="ctr">
            <a:solidFill>
              <a:srgbClr val="99FF66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indent="-48006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schemeClr val="tx1"/>
                </a:solidFill>
                <a:latin typeface="Roboto Condensed SemiBold" pitchFamily="2" charset="0"/>
                <a:ea typeface="Roboto Condensed SemiBold" pitchFamily="2" charset="0"/>
                <a:cs typeface="Fira Code" pitchFamily="1" charset="0"/>
              </a:rPr>
              <a:t>row</a:t>
            </a:r>
            <a:endParaRPr lang="en-US" sz="3200" b="1" dirty="0">
              <a:solidFill>
                <a:schemeClr val="tx1"/>
              </a:solidFill>
              <a:latin typeface="Roboto Condensed SemiBold" pitchFamily="2" charset="0"/>
              <a:ea typeface="Roboto Condensed SemiBold" pitchFamily="2" charset="0"/>
              <a:cs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45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C:\Users\nrsak\Desktop\NewMaterials\1.NEW_Training\DEFAULTS\default_project\assets\images\logo_jiametri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15555" y="136898"/>
            <a:ext cx="2520280" cy="552212"/>
          </a:xfrm>
          <a:prstGeom prst="rect">
            <a:avLst/>
          </a:prstGeom>
          <a:noFill/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F7EA5BB5-4375-4352-B33C-E0416A713A3A}"/>
              </a:ext>
            </a:extLst>
          </p:cNvPr>
          <p:cNvSpPr txBox="1">
            <a:spLocks/>
          </p:cNvSpPr>
          <p:nvPr/>
        </p:nvSpPr>
        <p:spPr>
          <a:xfrm>
            <a:off x="889819" y="1369242"/>
            <a:ext cx="2520280" cy="523220"/>
          </a:xfrm>
          <a:prstGeom prst="rect">
            <a:avLst/>
          </a:prstGeom>
          <a:solidFill>
            <a:srgbClr val="99FF66"/>
          </a:solidFill>
          <a:ln w="38100" cap="flat" cmpd="sng" algn="ctr">
            <a:solidFill>
              <a:srgbClr val="99FF66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indent="-48006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schemeClr val="tx1"/>
                </a:solidFill>
                <a:latin typeface="Roboto Condensed SemiBold" pitchFamily="2" charset="0"/>
                <a:ea typeface="Roboto Condensed SemiBold" pitchFamily="2" charset="0"/>
                <a:cs typeface="Fira Code" pitchFamily="1" charset="0"/>
              </a:rPr>
              <a:t>1_navBar</a:t>
            </a:r>
            <a:endParaRPr lang="en-US" sz="3200" b="1" dirty="0">
              <a:solidFill>
                <a:schemeClr val="tx1"/>
              </a:solidFill>
              <a:latin typeface="Roboto Condensed SemiBold" pitchFamily="2" charset="0"/>
              <a:ea typeface="Roboto Condensed SemiBold" pitchFamily="2" charset="0"/>
              <a:cs typeface="Fira Code" pitchFamily="1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9A95755-0768-4EF9-9407-9920C77F694B}"/>
              </a:ext>
            </a:extLst>
          </p:cNvPr>
          <p:cNvSpPr txBox="1">
            <a:spLocks/>
          </p:cNvSpPr>
          <p:nvPr/>
        </p:nvSpPr>
        <p:spPr>
          <a:xfrm>
            <a:off x="172865" y="165890"/>
            <a:ext cx="15553728" cy="523220"/>
          </a:xfrm>
          <a:prstGeom prst="rect">
            <a:avLst/>
          </a:prstGeom>
          <a:solidFill>
            <a:srgbClr val="FF0066"/>
          </a:solidFill>
          <a:ln w="38100" cap="flat" cmpd="sng" algn="ctr">
            <a:solidFill>
              <a:srgbClr val="FF0066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R="0" indent="-480060" algn="ctr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IN" sz="2800" b="1" spc="300" dirty="0" err="1">
                <a:solidFill>
                  <a:schemeClr val="bg1"/>
                </a:solidFill>
                <a:latin typeface="Bahnschrift SemiBold SemiConden" pitchFamily="34" charset="0"/>
                <a:ea typeface="Fira Code" pitchFamily="1" charset="0"/>
                <a:cs typeface="Fira Code" pitchFamily="1" charset="0"/>
              </a:rPr>
              <a:t>college_website</a:t>
            </a:r>
            <a:r>
              <a:rPr lang="en-IN" sz="2800" b="1" dirty="0">
                <a:solidFill>
                  <a:schemeClr val="bg1"/>
                </a:solidFill>
                <a:latin typeface="Bahnschrift SemiBold SemiConden" pitchFamily="34" charset="0"/>
                <a:ea typeface="Fira Code" pitchFamily="1" charset="0"/>
                <a:cs typeface="Fira Code" pitchFamily="1" charset="0"/>
              </a:rPr>
              <a:t> </a:t>
            </a:r>
            <a:r>
              <a:rPr lang="en-IN" sz="2800" b="1" dirty="0">
                <a:solidFill>
                  <a:schemeClr val="bg1">
                    <a:lumMod val="75000"/>
                  </a:schemeClr>
                </a:solidFill>
                <a:latin typeface="Bahnschrift SemiBold SemiConden" pitchFamily="34" charset="0"/>
                <a:ea typeface="Fira Code" pitchFamily="1" charset="0"/>
                <a:cs typeface="Fira Code" pitchFamily="1" charset="0"/>
              </a:rPr>
              <a:t>(Components)</a:t>
            </a:r>
            <a:endParaRPr lang="en-US" sz="2800" b="1" dirty="0">
              <a:solidFill>
                <a:schemeClr val="bg1">
                  <a:lumMod val="75000"/>
                </a:schemeClr>
              </a:solidFill>
              <a:latin typeface="Bahnschrift SemiBold SemiConden" pitchFamily="34" charset="0"/>
              <a:ea typeface="Fira Code" pitchFamily="1" charset="0"/>
              <a:cs typeface="Fira Code" pitchFamily="1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C201C9-82FB-41B3-8073-BB94C7A9C9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5" y="3377258"/>
            <a:ext cx="18218024" cy="12971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7B4296-BA9C-44B3-A59E-5977F0CA4B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12" y="8272839"/>
            <a:ext cx="18218024" cy="129710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CE28BD-1009-4401-A782-50421A14A8AB}"/>
              </a:ext>
            </a:extLst>
          </p:cNvPr>
          <p:cNvSpPr/>
          <p:nvPr/>
        </p:nvSpPr>
        <p:spPr>
          <a:xfrm>
            <a:off x="630712" y="8272839"/>
            <a:ext cx="18232857" cy="129710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42C485A-82E3-49CB-AF53-4BB069DFFAD2}"/>
              </a:ext>
            </a:extLst>
          </p:cNvPr>
          <p:cNvSpPr txBox="1">
            <a:spLocks/>
          </p:cNvSpPr>
          <p:nvPr/>
        </p:nvSpPr>
        <p:spPr>
          <a:xfrm>
            <a:off x="889819" y="6139984"/>
            <a:ext cx="2520280" cy="523220"/>
          </a:xfrm>
          <a:prstGeom prst="rect">
            <a:avLst/>
          </a:prstGeom>
          <a:solidFill>
            <a:srgbClr val="99FF66"/>
          </a:solidFill>
          <a:ln w="38100" cap="flat" cmpd="sng" algn="ctr">
            <a:solidFill>
              <a:srgbClr val="99FF66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indent="-48006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schemeClr val="tx1"/>
                </a:solidFill>
                <a:latin typeface="Roboto Condensed SemiBold" pitchFamily="2" charset="0"/>
                <a:ea typeface="Roboto Condensed SemiBold" pitchFamily="2" charset="0"/>
                <a:cs typeface="Fira Code" pitchFamily="1" charset="0"/>
              </a:rPr>
              <a:t>component</a:t>
            </a:r>
            <a:endParaRPr lang="en-US" sz="3200" b="1" dirty="0">
              <a:solidFill>
                <a:schemeClr val="tx1"/>
              </a:solidFill>
              <a:latin typeface="Roboto Condensed SemiBold" pitchFamily="2" charset="0"/>
              <a:ea typeface="Roboto Condensed SemiBold" pitchFamily="2" charset="0"/>
              <a:cs typeface="Fira Code" pitchFamily="1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C:\Users\nrsak\Desktop\NewMaterials\1.NEW_Training\DEFAULTS\default_project\assets\images\logo_jiametri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15555" y="136898"/>
            <a:ext cx="2520280" cy="552212"/>
          </a:xfrm>
          <a:prstGeom prst="rect">
            <a:avLst/>
          </a:prstGeom>
          <a:noFill/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152FA810-4AE6-4A13-B2FD-CCC076286E4A}"/>
              </a:ext>
            </a:extLst>
          </p:cNvPr>
          <p:cNvSpPr txBox="1">
            <a:spLocks/>
          </p:cNvSpPr>
          <p:nvPr/>
        </p:nvSpPr>
        <p:spPr>
          <a:xfrm>
            <a:off x="172865" y="165890"/>
            <a:ext cx="15553728" cy="523220"/>
          </a:xfrm>
          <a:prstGeom prst="rect">
            <a:avLst/>
          </a:prstGeom>
          <a:solidFill>
            <a:srgbClr val="FF0066"/>
          </a:solidFill>
          <a:ln w="38100" cap="flat" cmpd="sng" algn="ctr">
            <a:solidFill>
              <a:srgbClr val="FF0066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R="0" indent="-480060" algn="ctr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IN" sz="2800" b="1" spc="300" dirty="0" err="1">
                <a:solidFill>
                  <a:schemeClr val="bg1"/>
                </a:solidFill>
                <a:latin typeface="Bahnschrift SemiBold SemiConden" pitchFamily="34" charset="0"/>
                <a:ea typeface="Fira Code" pitchFamily="1" charset="0"/>
                <a:cs typeface="Fira Code" pitchFamily="1" charset="0"/>
              </a:rPr>
              <a:t>college_website</a:t>
            </a:r>
            <a:r>
              <a:rPr lang="en-IN" sz="2800" b="1" dirty="0">
                <a:solidFill>
                  <a:schemeClr val="bg1"/>
                </a:solidFill>
                <a:latin typeface="Bahnschrift SemiBold SemiConden" pitchFamily="34" charset="0"/>
                <a:ea typeface="Fira Code" pitchFamily="1" charset="0"/>
                <a:cs typeface="Fira Code" pitchFamily="1" charset="0"/>
              </a:rPr>
              <a:t> </a:t>
            </a:r>
            <a:r>
              <a:rPr lang="en-IN" sz="2800" b="1" dirty="0">
                <a:solidFill>
                  <a:schemeClr val="bg1">
                    <a:lumMod val="75000"/>
                  </a:schemeClr>
                </a:solidFill>
                <a:latin typeface="Bahnschrift SemiBold SemiConden" pitchFamily="34" charset="0"/>
                <a:ea typeface="Fira Code" pitchFamily="1" charset="0"/>
                <a:cs typeface="Fira Code" pitchFamily="1" charset="0"/>
              </a:rPr>
              <a:t>(Components)</a:t>
            </a:r>
            <a:endParaRPr lang="en-US" sz="2800" b="1" dirty="0">
              <a:solidFill>
                <a:schemeClr val="bg1">
                  <a:lumMod val="75000"/>
                </a:schemeClr>
              </a:solidFill>
              <a:latin typeface="Bahnschrift SemiBold SemiConden" pitchFamily="34" charset="0"/>
              <a:ea typeface="Fira Code" pitchFamily="1" charset="0"/>
              <a:cs typeface="Fira Code" pitchFamily="1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7B971F-5527-4C8E-99A3-6641B11473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181" y="6485012"/>
            <a:ext cx="11581412" cy="51954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BCDACE2-E0F6-42A3-99EF-A8023B417D22}"/>
              </a:ext>
            </a:extLst>
          </p:cNvPr>
          <p:cNvSpPr/>
          <p:nvPr/>
        </p:nvSpPr>
        <p:spPr>
          <a:xfrm>
            <a:off x="3820700" y="6449566"/>
            <a:ext cx="12140238" cy="503235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29DD99-E033-4993-88B1-788862073ECC}"/>
              </a:ext>
            </a:extLst>
          </p:cNvPr>
          <p:cNvSpPr/>
          <p:nvPr/>
        </p:nvSpPr>
        <p:spPr>
          <a:xfrm>
            <a:off x="3990354" y="6689626"/>
            <a:ext cx="11800929" cy="4594399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1DCF603-5F18-494F-A781-E9FB422463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395" y="2585170"/>
            <a:ext cx="7632848" cy="3424082"/>
          </a:xfrm>
          <a:prstGeom prst="rect">
            <a:avLst/>
          </a:prstGeom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1861ED63-806A-499E-ACC0-7896F5054BD4}"/>
              </a:ext>
            </a:extLst>
          </p:cNvPr>
          <p:cNvSpPr txBox="1">
            <a:spLocks/>
          </p:cNvSpPr>
          <p:nvPr/>
        </p:nvSpPr>
        <p:spPr>
          <a:xfrm>
            <a:off x="949028" y="1392770"/>
            <a:ext cx="2520280" cy="523220"/>
          </a:xfrm>
          <a:prstGeom prst="rect">
            <a:avLst/>
          </a:prstGeom>
          <a:solidFill>
            <a:srgbClr val="99FF66"/>
          </a:solidFill>
          <a:ln w="38100" cap="flat" cmpd="sng" algn="ctr">
            <a:solidFill>
              <a:srgbClr val="99FF66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indent="-48006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schemeClr val="tx1"/>
                </a:solidFill>
                <a:latin typeface="Roboto Condensed SemiBold" pitchFamily="2" charset="0"/>
                <a:ea typeface="Roboto Condensed SemiBold" pitchFamily="2" charset="0"/>
                <a:cs typeface="Fira Code" pitchFamily="1" charset="0"/>
              </a:rPr>
              <a:t>5_doorLock</a:t>
            </a:r>
            <a:endParaRPr lang="en-US" sz="3200" b="1" dirty="0">
              <a:solidFill>
                <a:schemeClr val="tx1"/>
              </a:solidFill>
              <a:latin typeface="Roboto Condensed SemiBold" pitchFamily="2" charset="0"/>
              <a:ea typeface="Roboto Condensed SemiBold" pitchFamily="2" charset="0"/>
              <a:cs typeface="Fira Code" pitchFamily="1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2229620B-7FFF-44BA-B630-D5C3BB3E35F7}"/>
              </a:ext>
            </a:extLst>
          </p:cNvPr>
          <p:cNvSpPr txBox="1">
            <a:spLocks/>
          </p:cNvSpPr>
          <p:nvPr/>
        </p:nvSpPr>
        <p:spPr>
          <a:xfrm>
            <a:off x="961827" y="5917268"/>
            <a:ext cx="2520280" cy="523220"/>
          </a:xfrm>
          <a:prstGeom prst="rect">
            <a:avLst/>
          </a:prstGeom>
          <a:solidFill>
            <a:srgbClr val="99FF66"/>
          </a:solidFill>
          <a:ln w="38100" cap="flat" cmpd="sng" algn="ctr">
            <a:solidFill>
              <a:srgbClr val="99FF66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indent="-48006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schemeClr val="tx1"/>
                </a:solidFill>
                <a:latin typeface="Roboto Condensed SemiBold" pitchFamily="2" charset="0"/>
                <a:ea typeface="Roboto Condensed SemiBold" pitchFamily="2" charset="0"/>
                <a:cs typeface="Fira Code" pitchFamily="1" charset="0"/>
              </a:rPr>
              <a:t>column</a:t>
            </a:r>
            <a:endParaRPr lang="en-US" sz="3200" b="1" dirty="0">
              <a:solidFill>
                <a:schemeClr val="tx1"/>
              </a:solidFill>
              <a:latin typeface="Roboto Condensed SemiBold" pitchFamily="2" charset="0"/>
              <a:ea typeface="Roboto Condensed SemiBold" pitchFamily="2" charset="0"/>
              <a:cs typeface="Fira Code" pitchFamily="1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F5E3D9-F7FA-4D0C-A4FC-A0278C82A169}"/>
              </a:ext>
            </a:extLst>
          </p:cNvPr>
          <p:cNvSpPr/>
          <p:nvPr/>
        </p:nvSpPr>
        <p:spPr>
          <a:xfrm>
            <a:off x="4274195" y="6905651"/>
            <a:ext cx="6480720" cy="4248471"/>
          </a:xfrm>
          <a:prstGeom prst="rect">
            <a:avLst/>
          </a:prstGeom>
          <a:solidFill>
            <a:srgbClr val="00FFCC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6EA7D6-821B-45E6-B8BA-2F859A5928DD}"/>
              </a:ext>
            </a:extLst>
          </p:cNvPr>
          <p:cNvSpPr/>
          <p:nvPr/>
        </p:nvSpPr>
        <p:spPr>
          <a:xfrm>
            <a:off x="10883929" y="6905650"/>
            <a:ext cx="4623514" cy="4248471"/>
          </a:xfrm>
          <a:prstGeom prst="rect">
            <a:avLst/>
          </a:prstGeom>
          <a:solidFill>
            <a:srgbClr val="00FFCC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236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C:\Users\nrsak\Desktop\NewMaterials\1.NEW_Training\DEFAULTS\default_project\assets\images\logo_jiametri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15555" y="136898"/>
            <a:ext cx="2520280" cy="552212"/>
          </a:xfrm>
          <a:prstGeom prst="rect">
            <a:avLst/>
          </a:prstGeom>
          <a:noFill/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152FA810-4AE6-4A13-B2FD-CCC076286E4A}"/>
              </a:ext>
            </a:extLst>
          </p:cNvPr>
          <p:cNvSpPr txBox="1">
            <a:spLocks/>
          </p:cNvSpPr>
          <p:nvPr/>
        </p:nvSpPr>
        <p:spPr>
          <a:xfrm>
            <a:off x="172865" y="165890"/>
            <a:ext cx="15553728" cy="523220"/>
          </a:xfrm>
          <a:prstGeom prst="rect">
            <a:avLst/>
          </a:prstGeom>
          <a:solidFill>
            <a:srgbClr val="FF0066"/>
          </a:solidFill>
          <a:ln w="38100" cap="flat" cmpd="sng" algn="ctr">
            <a:solidFill>
              <a:srgbClr val="FF0066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R="0" indent="-480060" algn="ctr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IN" sz="2800" b="1" spc="300" dirty="0" err="1">
                <a:solidFill>
                  <a:schemeClr val="bg1"/>
                </a:solidFill>
                <a:latin typeface="Bahnschrift SemiBold SemiConden" pitchFamily="34" charset="0"/>
                <a:ea typeface="Fira Code" pitchFamily="1" charset="0"/>
                <a:cs typeface="Fira Code" pitchFamily="1" charset="0"/>
              </a:rPr>
              <a:t>college_website</a:t>
            </a:r>
            <a:r>
              <a:rPr lang="en-IN" sz="2800" b="1" dirty="0">
                <a:solidFill>
                  <a:schemeClr val="bg1"/>
                </a:solidFill>
                <a:latin typeface="Bahnschrift SemiBold SemiConden" pitchFamily="34" charset="0"/>
                <a:ea typeface="Fira Code" pitchFamily="1" charset="0"/>
                <a:cs typeface="Fira Code" pitchFamily="1" charset="0"/>
              </a:rPr>
              <a:t> </a:t>
            </a:r>
            <a:r>
              <a:rPr lang="en-IN" sz="2800" b="1" dirty="0">
                <a:solidFill>
                  <a:schemeClr val="bg1">
                    <a:lumMod val="75000"/>
                  </a:schemeClr>
                </a:solidFill>
                <a:latin typeface="Bahnschrift SemiBold SemiConden" pitchFamily="34" charset="0"/>
                <a:ea typeface="Fira Code" pitchFamily="1" charset="0"/>
                <a:cs typeface="Fira Code" pitchFamily="1" charset="0"/>
              </a:rPr>
              <a:t>(Components)</a:t>
            </a:r>
            <a:endParaRPr lang="en-US" sz="2800" b="1" dirty="0">
              <a:solidFill>
                <a:schemeClr val="bg1">
                  <a:lumMod val="75000"/>
                </a:schemeClr>
              </a:solidFill>
              <a:latin typeface="Bahnschrift SemiBold SemiConden" pitchFamily="34" charset="0"/>
              <a:ea typeface="Fira Code" pitchFamily="1" charset="0"/>
              <a:cs typeface="Fira Code" pitchFamily="1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7B971F-5527-4C8E-99A3-6641B11473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181" y="6485012"/>
            <a:ext cx="11581412" cy="51954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BCDACE2-E0F6-42A3-99EF-A8023B417D22}"/>
              </a:ext>
            </a:extLst>
          </p:cNvPr>
          <p:cNvSpPr/>
          <p:nvPr/>
        </p:nvSpPr>
        <p:spPr>
          <a:xfrm>
            <a:off x="3820700" y="6449566"/>
            <a:ext cx="12140238" cy="503235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29DD99-E033-4993-88B1-788862073ECC}"/>
              </a:ext>
            </a:extLst>
          </p:cNvPr>
          <p:cNvSpPr/>
          <p:nvPr/>
        </p:nvSpPr>
        <p:spPr>
          <a:xfrm>
            <a:off x="3990354" y="6689626"/>
            <a:ext cx="11800929" cy="4594399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1DCF603-5F18-494F-A781-E9FB422463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395" y="2585170"/>
            <a:ext cx="7632848" cy="3424082"/>
          </a:xfrm>
          <a:prstGeom prst="rect">
            <a:avLst/>
          </a:prstGeom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1861ED63-806A-499E-ACC0-7896F5054BD4}"/>
              </a:ext>
            </a:extLst>
          </p:cNvPr>
          <p:cNvSpPr txBox="1">
            <a:spLocks/>
          </p:cNvSpPr>
          <p:nvPr/>
        </p:nvSpPr>
        <p:spPr>
          <a:xfrm>
            <a:off x="949028" y="1392770"/>
            <a:ext cx="2520280" cy="523220"/>
          </a:xfrm>
          <a:prstGeom prst="rect">
            <a:avLst/>
          </a:prstGeom>
          <a:solidFill>
            <a:srgbClr val="99FF66"/>
          </a:solidFill>
          <a:ln w="38100" cap="flat" cmpd="sng" algn="ctr">
            <a:solidFill>
              <a:srgbClr val="99FF66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indent="-48006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schemeClr val="tx1"/>
                </a:solidFill>
                <a:latin typeface="Roboto Condensed SemiBold" pitchFamily="2" charset="0"/>
                <a:ea typeface="Roboto Condensed SemiBold" pitchFamily="2" charset="0"/>
                <a:cs typeface="Fira Code" pitchFamily="1" charset="0"/>
              </a:rPr>
              <a:t>5_doorLock</a:t>
            </a:r>
            <a:endParaRPr lang="en-US" sz="3200" b="1" dirty="0">
              <a:solidFill>
                <a:schemeClr val="tx1"/>
              </a:solidFill>
              <a:latin typeface="Roboto Condensed SemiBold" pitchFamily="2" charset="0"/>
              <a:ea typeface="Roboto Condensed SemiBold" pitchFamily="2" charset="0"/>
              <a:cs typeface="Fira Code" pitchFamily="1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2229620B-7FFF-44BA-B630-D5C3BB3E35F7}"/>
              </a:ext>
            </a:extLst>
          </p:cNvPr>
          <p:cNvSpPr txBox="1">
            <a:spLocks/>
          </p:cNvSpPr>
          <p:nvPr/>
        </p:nvSpPr>
        <p:spPr>
          <a:xfrm>
            <a:off x="961827" y="5917268"/>
            <a:ext cx="2520280" cy="523220"/>
          </a:xfrm>
          <a:prstGeom prst="rect">
            <a:avLst/>
          </a:prstGeom>
          <a:solidFill>
            <a:srgbClr val="99FF66"/>
          </a:solidFill>
          <a:ln w="38100" cap="flat" cmpd="sng" algn="ctr">
            <a:solidFill>
              <a:srgbClr val="99FF66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indent="-48006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 err="1">
                <a:solidFill>
                  <a:schemeClr val="tx1"/>
                </a:solidFill>
                <a:latin typeface="Roboto Condensed SemiBold" pitchFamily="2" charset="0"/>
                <a:ea typeface="Roboto Condensed SemiBold" pitchFamily="2" charset="0"/>
                <a:cs typeface="Fira Code" pitchFamily="1" charset="0"/>
              </a:rPr>
              <a:t>subColumn</a:t>
            </a:r>
            <a:endParaRPr lang="en-US" sz="3200" b="1" dirty="0">
              <a:solidFill>
                <a:schemeClr val="tx1"/>
              </a:solidFill>
              <a:latin typeface="Roboto Condensed SemiBold" pitchFamily="2" charset="0"/>
              <a:ea typeface="Roboto Condensed SemiBold" pitchFamily="2" charset="0"/>
              <a:cs typeface="Fira Code" pitchFamily="1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F5E3D9-F7FA-4D0C-A4FC-A0278C82A169}"/>
              </a:ext>
            </a:extLst>
          </p:cNvPr>
          <p:cNvSpPr/>
          <p:nvPr/>
        </p:nvSpPr>
        <p:spPr>
          <a:xfrm>
            <a:off x="4274195" y="6905651"/>
            <a:ext cx="6480720" cy="4248471"/>
          </a:xfrm>
          <a:prstGeom prst="rect">
            <a:avLst/>
          </a:prstGeom>
          <a:solidFill>
            <a:srgbClr val="00FFCC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6EA7D6-821B-45E6-B8BA-2F859A5928DD}"/>
              </a:ext>
            </a:extLst>
          </p:cNvPr>
          <p:cNvSpPr/>
          <p:nvPr/>
        </p:nvSpPr>
        <p:spPr>
          <a:xfrm>
            <a:off x="10883929" y="6905650"/>
            <a:ext cx="4623514" cy="4248471"/>
          </a:xfrm>
          <a:prstGeom prst="rect">
            <a:avLst/>
          </a:prstGeom>
          <a:solidFill>
            <a:srgbClr val="00FFCC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281665-049C-458B-AD92-EA35BAD24D39}"/>
              </a:ext>
            </a:extLst>
          </p:cNvPr>
          <p:cNvSpPr/>
          <p:nvPr/>
        </p:nvSpPr>
        <p:spPr>
          <a:xfrm>
            <a:off x="11096730" y="7193682"/>
            <a:ext cx="4197912" cy="3665351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1304B2-6214-4C44-AD32-5CFB6C3C0EEE}"/>
              </a:ext>
            </a:extLst>
          </p:cNvPr>
          <p:cNvSpPr/>
          <p:nvPr/>
        </p:nvSpPr>
        <p:spPr>
          <a:xfrm>
            <a:off x="4530415" y="7193682"/>
            <a:ext cx="5968280" cy="367255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100873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C:\Users\nrsak\Desktop\NewMaterials\1.NEW_Training\DEFAULTS\default_project\assets\images\logo_jiametri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15555" y="136898"/>
            <a:ext cx="2520280" cy="552212"/>
          </a:xfrm>
          <a:prstGeom prst="rect">
            <a:avLst/>
          </a:prstGeom>
          <a:noFill/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99B7D727-A01B-4F73-A5FB-FD5D336BE421}"/>
              </a:ext>
            </a:extLst>
          </p:cNvPr>
          <p:cNvSpPr txBox="1">
            <a:spLocks/>
          </p:cNvSpPr>
          <p:nvPr/>
        </p:nvSpPr>
        <p:spPr>
          <a:xfrm>
            <a:off x="889819" y="1369242"/>
            <a:ext cx="2520280" cy="523220"/>
          </a:xfrm>
          <a:prstGeom prst="rect">
            <a:avLst/>
          </a:prstGeom>
          <a:solidFill>
            <a:srgbClr val="99FF66"/>
          </a:solidFill>
          <a:ln w="38100" cap="flat" cmpd="sng" algn="ctr">
            <a:solidFill>
              <a:srgbClr val="99FF66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indent="-48006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schemeClr val="tx1"/>
                </a:solidFill>
                <a:latin typeface="Roboto Condensed SemiBold" pitchFamily="2" charset="0"/>
                <a:ea typeface="Roboto Condensed SemiBold" pitchFamily="2" charset="0"/>
                <a:cs typeface="Fira Code" pitchFamily="1" charset="0"/>
              </a:rPr>
              <a:t>6_booking</a:t>
            </a:r>
            <a:endParaRPr lang="en-US" sz="3200" b="1" dirty="0">
              <a:solidFill>
                <a:schemeClr val="tx1"/>
              </a:solidFill>
              <a:latin typeface="Roboto Condensed SemiBold" pitchFamily="2" charset="0"/>
              <a:ea typeface="Roboto Condensed SemiBold" pitchFamily="2" charset="0"/>
              <a:cs typeface="Fira Code" pitchFamily="1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BFB813B-B408-4F34-BC55-29AE43647219}"/>
              </a:ext>
            </a:extLst>
          </p:cNvPr>
          <p:cNvSpPr txBox="1">
            <a:spLocks/>
          </p:cNvSpPr>
          <p:nvPr/>
        </p:nvSpPr>
        <p:spPr>
          <a:xfrm>
            <a:off x="172865" y="165890"/>
            <a:ext cx="15553728" cy="523220"/>
          </a:xfrm>
          <a:prstGeom prst="rect">
            <a:avLst/>
          </a:prstGeom>
          <a:solidFill>
            <a:srgbClr val="FF0066"/>
          </a:solidFill>
          <a:ln w="38100" cap="flat" cmpd="sng" algn="ctr">
            <a:solidFill>
              <a:srgbClr val="FF0066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R="0" indent="-480060" algn="ctr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IN" sz="2800" b="1" spc="300" dirty="0" err="1">
                <a:solidFill>
                  <a:schemeClr val="bg1"/>
                </a:solidFill>
                <a:latin typeface="Bahnschrift SemiBold SemiConden" pitchFamily="34" charset="0"/>
                <a:ea typeface="Fira Code" pitchFamily="1" charset="0"/>
                <a:cs typeface="Fira Code" pitchFamily="1" charset="0"/>
              </a:rPr>
              <a:t>college_website</a:t>
            </a:r>
            <a:r>
              <a:rPr lang="en-IN" sz="2800" b="1" dirty="0">
                <a:solidFill>
                  <a:schemeClr val="bg1"/>
                </a:solidFill>
                <a:latin typeface="Bahnschrift SemiBold SemiConden" pitchFamily="34" charset="0"/>
                <a:ea typeface="Fira Code" pitchFamily="1" charset="0"/>
                <a:cs typeface="Fira Code" pitchFamily="1" charset="0"/>
              </a:rPr>
              <a:t> </a:t>
            </a:r>
            <a:r>
              <a:rPr lang="en-IN" sz="2800" b="1" dirty="0">
                <a:solidFill>
                  <a:schemeClr val="bg1">
                    <a:lumMod val="75000"/>
                  </a:schemeClr>
                </a:solidFill>
                <a:latin typeface="Bahnschrift SemiBold SemiConden" pitchFamily="34" charset="0"/>
                <a:ea typeface="Fira Code" pitchFamily="1" charset="0"/>
                <a:cs typeface="Fira Code" pitchFamily="1" charset="0"/>
              </a:rPr>
              <a:t>(Components)</a:t>
            </a:r>
            <a:endParaRPr lang="en-US" sz="2800" b="1" dirty="0">
              <a:solidFill>
                <a:schemeClr val="bg1">
                  <a:lumMod val="75000"/>
                </a:schemeClr>
              </a:solidFill>
              <a:latin typeface="Bahnschrift SemiBold SemiConden" pitchFamily="34" charset="0"/>
              <a:ea typeface="Fira Code" pitchFamily="1" charset="0"/>
              <a:cs typeface="Fira Code" pitchFamily="1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77BED69-1369-49ED-92AB-B60BCDCA80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459" y="2172334"/>
            <a:ext cx="5634626" cy="36725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A35595-FBA9-4F78-8955-CFB5583868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287" y="6401594"/>
            <a:ext cx="9001000" cy="586665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DB75919-E048-4266-83E8-CAB8F9942547}"/>
              </a:ext>
            </a:extLst>
          </p:cNvPr>
          <p:cNvSpPr/>
          <p:nvPr/>
        </p:nvSpPr>
        <p:spPr>
          <a:xfrm>
            <a:off x="5102288" y="6401594"/>
            <a:ext cx="9001000" cy="586665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59646B7-9EFF-42DD-B5F6-4A065BB850E6}"/>
              </a:ext>
            </a:extLst>
          </p:cNvPr>
          <p:cNvSpPr txBox="1">
            <a:spLocks/>
          </p:cNvSpPr>
          <p:nvPr/>
        </p:nvSpPr>
        <p:spPr>
          <a:xfrm>
            <a:off x="889819" y="5844862"/>
            <a:ext cx="2520280" cy="523220"/>
          </a:xfrm>
          <a:prstGeom prst="rect">
            <a:avLst/>
          </a:prstGeom>
          <a:solidFill>
            <a:srgbClr val="99FF66"/>
          </a:solidFill>
          <a:ln w="38100" cap="flat" cmpd="sng" algn="ctr">
            <a:solidFill>
              <a:srgbClr val="99FF66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indent="-48006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schemeClr val="tx1"/>
                </a:solidFill>
                <a:latin typeface="Roboto Condensed SemiBold" pitchFamily="2" charset="0"/>
                <a:ea typeface="Roboto Condensed SemiBold" pitchFamily="2" charset="0"/>
                <a:cs typeface="Fira Code" pitchFamily="1" charset="0"/>
              </a:rPr>
              <a:t>component</a:t>
            </a:r>
            <a:endParaRPr lang="en-US" sz="3200" b="1" dirty="0">
              <a:solidFill>
                <a:schemeClr val="tx1"/>
              </a:solidFill>
              <a:latin typeface="Roboto Condensed SemiBold" pitchFamily="2" charset="0"/>
              <a:ea typeface="Roboto Condensed SemiBold" pitchFamily="2" charset="0"/>
              <a:cs typeface="Fira Code" pitchFamily="1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C:\Users\nrsak\Desktop\NewMaterials\1.NEW_Training\DEFAULTS\default_project\assets\images\logo_jiametri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15555" y="136898"/>
            <a:ext cx="2520280" cy="552212"/>
          </a:xfrm>
          <a:prstGeom prst="rect">
            <a:avLst/>
          </a:prstGeom>
          <a:noFill/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9BFB813B-B408-4F34-BC55-29AE43647219}"/>
              </a:ext>
            </a:extLst>
          </p:cNvPr>
          <p:cNvSpPr txBox="1">
            <a:spLocks/>
          </p:cNvSpPr>
          <p:nvPr/>
        </p:nvSpPr>
        <p:spPr>
          <a:xfrm>
            <a:off x="172865" y="165890"/>
            <a:ext cx="15553728" cy="523220"/>
          </a:xfrm>
          <a:prstGeom prst="rect">
            <a:avLst/>
          </a:prstGeom>
          <a:solidFill>
            <a:srgbClr val="FF0066"/>
          </a:solidFill>
          <a:ln w="38100" cap="flat" cmpd="sng" algn="ctr">
            <a:solidFill>
              <a:srgbClr val="FF0066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R="0" indent="-480060" algn="ctr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IN" sz="2800" b="1" spc="300" dirty="0" err="1">
                <a:solidFill>
                  <a:schemeClr val="bg1"/>
                </a:solidFill>
                <a:latin typeface="Bahnschrift SemiBold SemiConden" pitchFamily="34" charset="0"/>
                <a:ea typeface="Fira Code" pitchFamily="1" charset="0"/>
                <a:cs typeface="Fira Code" pitchFamily="1" charset="0"/>
              </a:rPr>
              <a:t>college_website</a:t>
            </a:r>
            <a:r>
              <a:rPr lang="en-IN" sz="2800" b="1" dirty="0">
                <a:solidFill>
                  <a:schemeClr val="bg1"/>
                </a:solidFill>
                <a:latin typeface="Bahnschrift SemiBold SemiConden" pitchFamily="34" charset="0"/>
                <a:ea typeface="Fira Code" pitchFamily="1" charset="0"/>
                <a:cs typeface="Fira Code" pitchFamily="1" charset="0"/>
              </a:rPr>
              <a:t> </a:t>
            </a:r>
            <a:r>
              <a:rPr lang="en-IN" sz="2800" b="1" dirty="0">
                <a:solidFill>
                  <a:schemeClr val="bg1">
                    <a:lumMod val="75000"/>
                  </a:schemeClr>
                </a:solidFill>
                <a:latin typeface="Bahnschrift SemiBold SemiConden" pitchFamily="34" charset="0"/>
                <a:ea typeface="Fira Code" pitchFamily="1" charset="0"/>
                <a:cs typeface="Fira Code" pitchFamily="1" charset="0"/>
              </a:rPr>
              <a:t>(Components)</a:t>
            </a:r>
            <a:endParaRPr lang="en-US" sz="2800" b="1" dirty="0">
              <a:solidFill>
                <a:schemeClr val="bg1">
                  <a:lumMod val="75000"/>
                </a:schemeClr>
              </a:solidFill>
              <a:latin typeface="Bahnschrift SemiBold SemiConden" pitchFamily="34" charset="0"/>
              <a:ea typeface="Fira Code" pitchFamily="1" charset="0"/>
              <a:cs typeface="Fira Code" pitchFamily="1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A5CE28-4F2B-4A57-AF7A-9646694CE5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287" y="6401594"/>
            <a:ext cx="9001000" cy="586665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7BBD083-01CF-4E1C-B62B-6307C419605D}"/>
              </a:ext>
            </a:extLst>
          </p:cNvPr>
          <p:cNvSpPr/>
          <p:nvPr/>
        </p:nvSpPr>
        <p:spPr>
          <a:xfrm>
            <a:off x="5102288" y="6401594"/>
            <a:ext cx="9001000" cy="586665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592F21-6857-46CC-8435-3D3BBE891F6A}"/>
              </a:ext>
            </a:extLst>
          </p:cNvPr>
          <p:cNvSpPr/>
          <p:nvPr/>
        </p:nvSpPr>
        <p:spPr>
          <a:xfrm>
            <a:off x="5282307" y="7337699"/>
            <a:ext cx="8640960" cy="4752527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028002-E744-47F5-BDF5-7D0DE5F44B20}"/>
              </a:ext>
            </a:extLst>
          </p:cNvPr>
          <p:cNvSpPr/>
          <p:nvPr/>
        </p:nvSpPr>
        <p:spPr>
          <a:xfrm>
            <a:off x="5282307" y="6473602"/>
            <a:ext cx="8640960" cy="787017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31AD442-CCD1-4070-A2A9-9DAF2C5127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459" y="2172334"/>
            <a:ext cx="5634626" cy="3672528"/>
          </a:xfrm>
          <a:prstGeom prst="rect">
            <a:avLst/>
          </a:prstGeom>
        </p:spPr>
      </p:pic>
      <p:sp>
        <p:nvSpPr>
          <p:cNvPr id="19" name="Subtitle 2">
            <a:extLst>
              <a:ext uri="{FF2B5EF4-FFF2-40B4-BE49-F238E27FC236}">
                <a16:creationId xmlns:a16="http://schemas.microsoft.com/office/drawing/2014/main" id="{D0870ACE-4469-4E56-8D77-83F09E66F915}"/>
              </a:ext>
            </a:extLst>
          </p:cNvPr>
          <p:cNvSpPr txBox="1">
            <a:spLocks/>
          </p:cNvSpPr>
          <p:nvPr/>
        </p:nvSpPr>
        <p:spPr>
          <a:xfrm>
            <a:off x="961827" y="5917268"/>
            <a:ext cx="2520280" cy="523220"/>
          </a:xfrm>
          <a:prstGeom prst="rect">
            <a:avLst/>
          </a:prstGeom>
          <a:solidFill>
            <a:srgbClr val="99FF66"/>
          </a:solidFill>
          <a:ln w="38100" cap="flat" cmpd="sng" algn="ctr">
            <a:solidFill>
              <a:srgbClr val="99FF66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indent="-48006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schemeClr val="tx1"/>
                </a:solidFill>
                <a:latin typeface="Roboto Condensed SemiBold" pitchFamily="2" charset="0"/>
                <a:ea typeface="Roboto Condensed SemiBold" pitchFamily="2" charset="0"/>
                <a:cs typeface="Fira Code" pitchFamily="1" charset="0"/>
              </a:rPr>
              <a:t>row</a:t>
            </a:r>
            <a:endParaRPr lang="en-US" sz="3200" b="1" dirty="0">
              <a:solidFill>
                <a:schemeClr val="tx1"/>
              </a:solidFill>
              <a:latin typeface="Roboto Condensed SemiBold" pitchFamily="2" charset="0"/>
              <a:ea typeface="Roboto Condensed SemiBold" pitchFamily="2" charset="0"/>
              <a:cs typeface="Fira Code" pitchFamily="1" charset="0"/>
            </a:endParaRP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4C8E6D7B-9888-4CC5-A11E-E8A6417E0BDB}"/>
              </a:ext>
            </a:extLst>
          </p:cNvPr>
          <p:cNvSpPr txBox="1">
            <a:spLocks/>
          </p:cNvSpPr>
          <p:nvPr/>
        </p:nvSpPr>
        <p:spPr>
          <a:xfrm>
            <a:off x="889819" y="1369242"/>
            <a:ext cx="2520280" cy="523220"/>
          </a:xfrm>
          <a:prstGeom prst="rect">
            <a:avLst/>
          </a:prstGeom>
          <a:solidFill>
            <a:srgbClr val="99FF66"/>
          </a:solidFill>
          <a:ln w="38100" cap="flat" cmpd="sng" algn="ctr">
            <a:solidFill>
              <a:srgbClr val="99FF66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indent="-48006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schemeClr val="tx1"/>
                </a:solidFill>
                <a:latin typeface="Roboto Condensed SemiBold" pitchFamily="2" charset="0"/>
                <a:ea typeface="Roboto Condensed SemiBold" pitchFamily="2" charset="0"/>
                <a:cs typeface="Fira Code" pitchFamily="1" charset="0"/>
              </a:rPr>
              <a:t>6_booking</a:t>
            </a:r>
            <a:endParaRPr lang="en-US" sz="3200" b="1" dirty="0">
              <a:solidFill>
                <a:schemeClr val="tx1"/>
              </a:solidFill>
              <a:latin typeface="Roboto Condensed SemiBold" pitchFamily="2" charset="0"/>
              <a:ea typeface="Roboto Condensed SemiBold" pitchFamily="2" charset="0"/>
              <a:cs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6452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C:\Users\nrsak\Desktop\NewMaterials\1.NEW_Training\DEFAULTS\default_project\assets\images\logo_jiametri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15555" y="136898"/>
            <a:ext cx="2520280" cy="552212"/>
          </a:xfrm>
          <a:prstGeom prst="rect">
            <a:avLst/>
          </a:prstGeom>
          <a:noFill/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9BFB813B-B408-4F34-BC55-29AE43647219}"/>
              </a:ext>
            </a:extLst>
          </p:cNvPr>
          <p:cNvSpPr txBox="1">
            <a:spLocks/>
          </p:cNvSpPr>
          <p:nvPr/>
        </p:nvSpPr>
        <p:spPr>
          <a:xfrm>
            <a:off x="172865" y="165890"/>
            <a:ext cx="15553728" cy="523220"/>
          </a:xfrm>
          <a:prstGeom prst="rect">
            <a:avLst/>
          </a:prstGeom>
          <a:solidFill>
            <a:srgbClr val="FF0066"/>
          </a:solidFill>
          <a:ln w="38100" cap="flat" cmpd="sng" algn="ctr">
            <a:solidFill>
              <a:srgbClr val="FF0066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R="0" indent="-480060" algn="ctr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IN" sz="2800" b="1" spc="300" dirty="0" err="1">
                <a:solidFill>
                  <a:schemeClr val="bg1"/>
                </a:solidFill>
                <a:latin typeface="Bahnschrift SemiBold SemiConden" pitchFamily="34" charset="0"/>
                <a:ea typeface="Fira Code" pitchFamily="1" charset="0"/>
                <a:cs typeface="Fira Code" pitchFamily="1" charset="0"/>
              </a:rPr>
              <a:t>college_website</a:t>
            </a:r>
            <a:r>
              <a:rPr lang="en-IN" sz="2800" b="1" dirty="0">
                <a:solidFill>
                  <a:schemeClr val="bg1"/>
                </a:solidFill>
                <a:latin typeface="Bahnschrift SemiBold SemiConden" pitchFamily="34" charset="0"/>
                <a:ea typeface="Fira Code" pitchFamily="1" charset="0"/>
                <a:cs typeface="Fira Code" pitchFamily="1" charset="0"/>
              </a:rPr>
              <a:t> </a:t>
            </a:r>
            <a:r>
              <a:rPr lang="en-IN" sz="2800" b="1" dirty="0">
                <a:solidFill>
                  <a:schemeClr val="bg1">
                    <a:lumMod val="75000"/>
                  </a:schemeClr>
                </a:solidFill>
                <a:latin typeface="Bahnschrift SemiBold SemiConden" pitchFamily="34" charset="0"/>
                <a:ea typeface="Fira Code" pitchFamily="1" charset="0"/>
                <a:cs typeface="Fira Code" pitchFamily="1" charset="0"/>
              </a:rPr>
              <a:t>(Components)</a:t>
            </a:r>
            <a:endParaRPr lang="en-US" sz="2800" b="1" dirty="0">
              <a:solidFill>
                <a:schemeClr val="bg1">
                  <a:lumMod val="75000"/>
                </a:schemeClr>
              </a:solidFill>
              <a:latin typeface="Bahnschrift SemiBold SemiConden" pitchFamily="34" charset="0"/>
              <a:ea typeface="Fira Code" pitchFamily="1" charset="0"/>
              <a:cs typeface="Fira Code" pitchFamily="1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A5CE28-4F2B-4A57-AF7A-9646694CE5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287" y="6401594"/>
            <a:ext cx="9001000" cy="586665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7BBD083-01CF-4E1C-B62B-6307C419605D}"/>
              </a:ext>
            </a:extLst>
          </p:cNvPr>
          <p:cNvSpPr/>
          <p:nvPr/>
        </p:nvSpPr>
        <p:spPr>
          <a:xfrm>
            <a:off x="5102288" y="6401594"/>
            <a:ext cx="9001000" cy="586665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592F21-6857-46CC-8435-3D3BBE891F6A}"/>
              </a:ext>
            </a:extLst>
          </p:cNvPr>
          <p:cNvSpPr/>
          <p:nvPr/>
        </p:nvSpPr>
        <p:spPr>
          <a:xfrm>
            <a:off x="5282307" y="7337699"/>
            <a:ext cx="8640960" cy="4752527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028002-E744-47F5-BDF5-7D0DE5F44B20}"/>
              </a:ext>
            </a:extLst>
          </p:cNvPr>
          <p:cNvSpPr/>
          <p:nvPr/>
        </p:nvSpPr>
        <p:spPr>
          <a:xfrm>
            <a:off x="5282307" y="6478672"/>
            <a:ext cx="8640960" cy="787017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31AD442-CCD1-4070-A2A9-9DAF2C5127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459" y="2172334"/>
            <a:ext cx="5634626" cy="3672528"/>
          </a:xfrm>
          <a:prstGeom prst="rect">
            <a:avLst/>
          </a:prstGeom>
        </p:spPr>
      </p:pic>
      <p:sp>
        <p:nvSpPr>
          <p:cNvPr id="19" name="Subtitle 2">
            <a:extLst>
              <a:ext uri="{FF2B5EF4-FFF2-40B4-BE49-F238E27FC236}">
                <a16:creationId xmlns:a16="http://schemas.microsoft.com/office/drawing/2014/main" id="{D0870ACE-4469-4E56-8D77-83F09E66F915}"/>
              </a:ext>
            </a:extLst>
          </p:cNvPr>
          <p:cNvSpPr txBox="1">
            <a:spLocks/>
          </p:cNvSpPr>
          <p:nvPr/>
        </p:nvSpPr>
        <p:spPr>
          <a:xfrm>
            <a:off x="961827" y="5917268"/>
            <a:ext cx="2520280" cy="523220"/>
          </a:xfrm>
          <a:prstGeom prst="rect">
            <a:avLst/>
          </a:prstGeom>
          <a:solidFill>
            <a:srgbClr val="99FF66"/>
          </a:solidFill>
          <a:ln w="38100" cap="flat" cmpd="sng" algn="ctr">
            <a:solidFill>
              <a:srgbClr val="99FF66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indent="-48006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schemeClr val="tx1"/>
                </a:solidFill>
                <a:latin typeface="Roboto Condensed SemiBold" pitchFamily="2" charset="0"/>
                <a:ea typeface="Roboto Condensed SemiBold" pitchFamily="2" charset="0"/>
                <a:cs typeface="Fira Code" pitchFamily="1" charset="0"/>
              </a:rPr>
              <a:t>column</a:t>
            </a:r>
            <a:endParaRPr lang="en-US" sz="3200" b="1" dirty="0">
              <a:solidFill>
                <a:schemeClr val="tx1"/>
              </a:solidFill>
              <a:latin typeface="Roboto Condensed SemiBold" pitchFamily="2" charset="0"/>
              <a:ea typeface="Roboto Condensed SemiBold" pitchFamily="2" charset="0"/>
              <a:cs typeface="Fira Code" pitchFamily="1" charset="0"/>
            </a:endParaRP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4C8E6D7B-9888-4CC5-A11E-E8A6417E0BDB}"/>
              </a:ext>
            </a:extLst>
          </p:cNvPr>
          <p:cNvSpPr txBox="1">
            <a:spLocks/>
          </p:cNvSpPr>
          <p:nvPr/>
        </p:nvSpPr>
        <p:spPr>
          <a:xfrm>
            <a:off x="889819" y="1369242"/>
            <a:ext cx="2520280" cy="523220"/>
          </a:xfrm>
          <a:prstGeom prst="rect">
            <a:avLst/>
          </a:prstGeom>
          <a:solidFill>
            <a:srgbClr val="99FF66"/>
          </a:solidFill>
          <a:ln w="38100" cap="flat" cmpd="sng" algn="ctr">
            <a:solidFill>
              <a:srgbClr val="99FF66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indent="-48006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schemeClr val="tx1"/>
                </a:solidFill>
                <a:latin typeface="Roboto Condensed SemiBold" pitchFamily="2" charset="0"/>
                <a:ea typeface="Roboto Condensed SemiBold" pitchFamily="2" charset="0"/>
                <a:cs typeface="Fira Code" pitchFamily="1" charset="0"/>
              </a:rPr>
              <a:t>6_booking</a:t>
            </a:r>
            <a:endParaRPr lang="en-US" sz="3200" b="1" dirty="0">
              <a:solidFill>
                <a:schemeClr val="tx1"/>
              </a:solidFill>
              <a:latin typeface="Roboto Condensed SemiBold" pitchFamily="2" charset="0"/>
              <a:ea typeface="Roboto Condensed SemiBold" pitchFamily="2" charset="0"/>
              <a:cs typeface="Fira Code" pitchFamily="1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436B6F-BA80-45FD-9B98-065F45A568CB}"/>
              </a:ext>
            </a:extLst>
          </p:cNvPr>
          <p:cNvSpPr/>
          <p:nvPr/>
        </p:nvSpPr>
        <p:spPr>
          <a:xfrm>
            <a:off x="5498331" y="6545611"/>
            <a:ext cx="8208912" cy="614064"/>
          </a:xfrm>
          <a:prstGeom prst="rect">
            <a:avLst/>
          </a:prstGeom>
          <a:solidFill>
            <a:srgbClr val="00FFCC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51053A-09A4-458B-8D3E-BDF8295F98CF}"/>
              </a:ext>
            </a:extLst>
          </p:cNvPr>
          <p:cNvSpPr/>
          <p:nvPr/>
        </p:nvSpPr>
        <p:spPr>
          <a:xfrm>
            <a:off x="5498330" y="7521910"/>
            <a:ext cx="3969441" cy="4384103"/>
          </a:xfrm>
          <a:prstGeom prst="rect">
            <a:avLst/>
          </a:prstGeom>
          <a:solidFill>
            <a:srgbClr val="00FFCC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18869B-5890-4D8F-B3A1-36D9A3A7D0E6}"/>
              </a:ext>
            </a:extLst>
          </p:cNvPr>
          <p:cNvSpPr/>
          <p:nvPr/>
        </p:nvSpPr>
        <p:spPr>
          <a:xfrm>
            <a:off x="9647790" y="7521909"/>
            <a:ext cx="4024064" cy="4384103"/>
          </a:xfrm>
          <a:prstGeom prst="rect">
            <a:avLst/>
          </a:prstGeom>
          <a:solidFill>
            <a:srgbClr val="00FFCC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596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C:\Users\nrsak\Desktop\NewMaterials\1.NEW_Training\DEFAULTS\default_project\assets\images\logo_jiametri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15555" y="136898"/>
            <a:ext cx="2520280" cy="552212"/>
          </a:xfrm>
          <a:prstGeom prst="rect">
            <a:avLst/>
          </a:prstGeom>
          <a:noFill/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9BFB813B-B408-4F34-BC55-29AE43647219}"/>
              </a:ext>
            </a:extLst>
          </p:cNvPr>
          <p:cNvSpPr txBox="1">
            <a:spLocks/>
          </p:cNvSpPr>
          <p:nvPr/>
        </p:nvSpPr>
        <p:spPr>
          <a:xfrm>
            <a:off x="172865" y="165890"/>
            <a:ext cx="15553728" cy="523220"/>
          </a:xfrm>
          <a:prstGeom prst="rect">
            <a:avLst/>
          </a:prstGeom>
          <a:solidFill>
            <a:srgbClr val="FF0066"/>
          </a:solidFill>
          <a:ln w="38100" cap="flat" cmpd="sng" algn="ctr">
            <a:solidFill>
              <a:srgbClr val="FF0066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R="0" indent="-480060" algn="ctr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IN" sz="2800" b="1" spc="300" dirty="0" err="1">
                <a:solidFill>
                  <a:schemeClr val="bg1"/>
                </a:solidFill>
                <a:latin typeface="Bahnschrift SemiBold SemiConden" pitchFamily="34" charset="0"/>
                <a:ea typeface="Fira Code" pitchFamily="1" charset="0"/>
                <a:cs typeface="Fira Code" pitchFamily="1" charset="0"/>
              </a:rPr>
              <a:t>college_website</a:t>
            </a:r>
            <a:r>
              <a:rPr lang="en-IN" sz="2800" b="1" dirty="0">
                <a:solidFill>
                  <a:schemeClr val="bg1"/>
                </a:solidFill>
                <a:latin typeface="Bahnschrift SemiBold SemiConden" pitchFamily="34" charset="0"/>
                <a:ea typeface="Fira Code" pitchFamily="1" charset="0"/>
                <a:cs typeface="Fira Code" pitchFamily="1" charset="0"/>
              </a:rPr>
              <a:t> </a:t>
            </a:r>
            <a:r>
              <a:rPr lang="en-IN" sz="2800" b="1" dirty="0">
                <a:solidFill>
                  <a:schemeClr val="bg1">
                    <a:lumMod val="75000"/>
                  </a:schemeClr>
                </a:solidFill>
                <a:latin typeface="Bahnschrift SemiBold SemiConden" pitchFamily="34" charset="0"/>
                <a:ea typeface="Fira Code" pitchFamily="1" charset="0"/>
                <a:cs typeface="Fira Code" pitchFamily="1" charset="0"/>
              </a:rPr>
              <a:t>(Components)</a:t>
            </a:r>
            <a:endParaRPr lang="en-US" sz="2800" b="1" dirty="0">
              <a:solidFill>
                <a:schemeClr val="bg1">
                  <a:lumMod val="75000"/>
                </a:schemeClr>
              </a:solidFill>
              <a:latin typeface="Bahnschrift SemiBold SemiConden" pitchFamily="34" charset="0"/>
              <a:ea typeface="Fira Code" pitchFamily="1" charset="0"/>
              <a:cs typeface="Fira Code" pitchFamily="1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A5CE28-4F2B-4A57-AF7A-9646694CE5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287" y="6401594"/>
            <a:ext cx="9001000" cy="586665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7BBD083-01CF-4E1C-B62B-6307C419605D}"/>
              </a:ext>
            </a:extLst>
          </p:cNvPr>
          <p:cNvSpPr/>
          <p:nvPr/>
        </p:nvSpPr>
        <p:spPr>
          <a:xfrm>
            <a:off x="5102288" y="6401594"/>
            <a:ext cx="9001000" cy="586665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592F21-6857-46CC-8435-3D3BBE891F6A}"/>
              </a:ext>
            </a:extLst>
          </p:cNvPr>
          <p:cNvSpPr/>
          <p:nvPr/>
        </p:nvSpPr>
        <p:spPr>
          <a:xfrm>
            <a:off x="5282307" y="7337699"/>
            <a:ext cx="8640960" cy="4752527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028002-E744-47F5-BDF5-7D0DE5F44B20}"/>
              </a:ext>
            </a:extLst>
          </p:cNvPr>
          <p:cNvSpPr/>
          <p:nvPr/>
        </p:nvSpPr>
        <p:spPr>
          <a:xfrm>
            <a:off x="5282307" y="6478672"/>
            <a:ext cx="8640960" cy="787017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31AD442-CCD1-4070-A2A9-9DAF2C5127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459" y="2172334"/>
            <a:ext cx="5634626" cy="3672528"/>
          </a:xfrm>
          <a:prstGeom prst="rect">
            <a:avLst/>
          </a:prstGeom>
        </p:spPr>
      </p:pic>
      <p:sp>
        <p:nvSpPr>
          <p:cNvPr id="19" name="Subtitle 2">
            <a:extLst>
              <a:ext uri="{FF2B5EF4-FFF2-40B4-BE49-F238E27FC236}">
                <a16:creationId xmlns:a16="http://schemas.microsoft.com/office/drawing/2014/main" id="{D0870ACE-4469-4E56-8D77-83F09E66F915}"/>
              </a:ext>
            </a:extLst>
          </p:cNvPr>
          <p:cNvSpPr txBox="1">
            <a:spLocks/>
          </p:cNvSpPr>
          <p:nvPr/>
        </p:nvSpPr>
        <p:spPr>
          <a:xfrm>
            <a:off x="961827" y="5917268"/>
            <a:ext cx="2520280" cy="523220"/>
          </a:xfrm>
          <a:prstGeom prst="rect">
            <a:avLst/>
          </a:prstGeom>
          <a:solidFill>
            <a:srgbClr val="99FF66"/>
          </a:solidFill>
          <a:ln w="38100" cap="flat" cmpd="sng" algn="ctr">
            <a:solidFill>
              <a:srgbClr val="99FF66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indent="-48006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 err="1">
                <a:solidFill>
                  <a:schemeClr val="tx1"/>
                </a:solidFill>
                <a:latin typeface="Roboto Condensed SemiBold" pitchFamily="2" charset="0"/>
                <a:ea typeface="Roboto Condensed SemiBold" pitchFamily="2" charset="0"/>
                <a:cs typeface="Fira Code" pitchFamily="1" charset="0"/>
              </a:rPr>
              <a:t>subColumn</a:t>
            </a:r>
            <a:endParaRPr lang="en-US" sz="3200" b="1" dirty="0">
              <a:solidFill>
                <a:schemeClr val="tx1"/>
              </a:solidFill>
              <a:latin typeface="Roboto Condensed SemiBold" pitchFamily="2" charset="0"/>
              <a:ea typeface="Roboto Condensed SemiBold" pitchFamily="2" charset="0"/>
              <a:cs typeface="Fira Code" pitchFamily="1" charset="0"/>
            </a:endParaRP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4C8E6D7B-9888-4CC5-A11E-E8A6417E0BDB}"/>
              </a:ext>
            </a:extLst>
          </p:cNvPr>
          <p:cNvSpPr txBox="1">
            <a:spLocks/>
          </p:cNvSpPr>
          <p:nvPr/>
        </p:nvSpPr>
        <p:spPr>
          <a:xfrm>
            <a:off x="889819" y="1369242"/>
            <a:ext cx="2520280" cy="523220"/>
          </a:xfrm>
          <a:prstGeom prst="rect">
            <a:avLst/>
          </a:prstGeom>
          <a:solidFill>
            <a:srgbClr val="99FF66"/>
          </a:solidFill>
          <a:ln w="38100" cap="flat" cmpd="sng" algn="ctr">
            <a:solidFill>
              <a:srgbClr val="99FF66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indent="-48006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schemeClr val="tx1"/>
                </a:solidFill>
                <a:latin typeface="Roboto Condensed SemiBold" pitchFamily="2" charset="0"/>
                <a:ea typeface="Roboto Condensed SemiBold" pitchFamily="2" charset="0"/>
                <a:cs typeface="Fira Code" pitchFamily="1" charset="0"/>
              </a:rPr>
              <a:t>6_booking</a:t>
            </a:r>
            <a:endParaRPr lang="en-US" sz="3200" b="1" dirty="0">
              <a:solidFill>
                <a:schemeClr val="tx1"/>
              </a:solidFill>
              <a:latin typeface="Roboto Condensed SemiBold" pitchFamily="2" charset="0"/>
              <a:ea typeface="Roboto Condensed SemiBold" pitchFamily="2" charset="0"/>
              <a:cs typeface="Fira Code" pitchFamily="1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436B6F-BA80-45FD-9B98-065F45A568CB}"/>
              </a:ext>
            </a:extLst>
          </p:cNvPr>
          <p:cNvSpPr/>
          <p:nvPr/>
        </p:nvSpPr>
        <p:spPr>
          <a:xfrm>
            <a:off x="5498331" y="6545611"/>
            <a:ext cx="8208912" cy="614064"/>
          </a:xfrm>
          <a:prstGeom prst="rect">
            <a:avLst/>
          </a:prstGeom>
          <a:solidFill>
            <a:srgbClr val="00FFCC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51053A-09A4-458B-8D3E-BDF8295F98CF}"/>
              </a:ext>
            </a:extLst>
          </p:cNvPr>
          <p:cNvSpPr/>
          <p:nvPr/>
        </p:nvSpPr>
        <p:spPr>
          <a:xfrm>
            <a:off x="5498330" y="7521910"/>
            <a:ext cx="3969441" cy="4384103"/>
          </a:xfrm>
          <a:prstGeom prst="rect">
            <a:avLst/>
          </a:prstGeom>
          <a:solidFill>
            <a:srgbClr val="00FFCC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18869B-5890-4D8F-B3A1-36D9A3A7D0E6}"/>
              </a:ext>
            </a:extLst>
          </p:cNvPr>
          <p:cNvSpPr/>
          <p:nvPr/>
        </p:nvSpPr>
        <p:spPr>
          <a:xfrm>
            <a:off x="9647790" y="7521909"/>
            <a:ext cx="4024064" cy="4384103"/>
          </a:xfrm>
          <a:prstGeom prst="rect">
            <a:avLst/>
          </a:prstGeom>
          <a:solidFill>
            <a:srgbClr val="00FFCC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C8EB1E-29BB-4470-B3BB-DEDEBB68F5DE}"/>
              </a:ext>
            </a:extLst>
          </p:cNvPr>
          <p:cNvSpPr/>
          <p:nvPr/>
        </p:nvSpPr>
        <p:spPr>
          <a:xfrm>
            <a:off x="5642347" y="6630196"/>
            <a:ext cx="7920880" cy="45547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408B00-4A4F-4E3C-8F0C-28CA3E0EDEFF}"/>
              </a:ext>
            </a:extLst>
          </p:cNvPr>
          <p:cNvSpPr/>
          <p:nvPr/>
        </p:nvSpPr>
        <p:spPr>
          <a:xfrm>
            <a:off x="5650730" y="7674311"/>
            <a:ext cx="3664025" cy="4055876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B074C13-BEB2-45B2-AE22-63687BFB262D}"/>
              </a:ext>
            </a:extLst>
          </p:cNvPr>
          <p:cNvSpPr/>
          <p:nvPr/>
        </p:nvSpPr>
        <p:spPr>
          <a:xfrm>
            <a:off x="9827809" y="7695092"/>
            <a:ext cx="3664025" cy="4055876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979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C:\Users\nrsak\Desktop\NewMaterials\1.NEW_Training\DEFAULTS\default_project\assets\images\logo_jiametri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15555" y="136898"/>
            <a:ext cx="2520280" cy="552212"/>
          </a:xfrm>
          <a:prstGeom prst="rect">
            <a:avLst/>
          </a:prstGeom>
          <a:noFill/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4F22BEAF-3476-43A5-A620-568310B0F1E4}"/>
              </a:ext>
            </a:extLst>
          </p:cNvPr>
          <p:cNvSpPr txBox="1">
            <a:spLocks/>
          </p:cNvSpPr>
          <p:nvPr/>
        </p:nvSpPr>
        <p:spPr>
          <a:xfrm>
            <a:off x="889819" y="1369242"/>
            <a:ext cx="2520280" cy="523220"/>
          </a:xfrm>
          <a:prstGeom prst="rect">
            <a:avLst/>
          </a:prstGeom>
          <a:solidFill>
            <a:srgbClr val="99FF66"/>
          </a:solidFill>
          <a:ln w="38100" cap="flat" cmpd="sng" algn="ctr">
            <a:solidFill>
              <a:srgbClr val="99FF66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indent="-48006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schemeClr val="tx1"/>
                </a:solidFill>
                <a:latin typeface="Roboto Condensed SemiBold" pitchFamily="2" charset="0"/>
                <a:ea typeface="Roboto Condensed SemiBold" pitchFamily="2" charset="0"/>
                <a:cs typeface="Fira Code" pitchFamily="1" charset="0"/>
              </a:rPr>
              <a:t>7_customers</a:t>
            </a:r>
            <a:endParaRPr lang="en-US" sz="3200" b="1" dirty="0">
              <a:solidFill>
                <a:schemeClr val="tx1"/>
              </a:solidFill>
              <a:latin typeface="Roboto Condensed SemiBold" pitchFamily="2" charset="0"/>
              <a:ea typeface="Roboto Condensed SemiBold" pitchFamily="2" charset="0"/>
              <a:cs typeface="Fira Code" pitchFamily="1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2DE391D-D625-4346-AE31-0BCA02AE62A4}"/>
              </a:ext>
            </a:extLst>
          </p:cNvPr>
          <p:cNvSpPr txBox="1">
            <a:spLocks/>
          </p:cNvSpPr>
          <p:nvPr/>
        </p:nvSpPr>
        <p:spPr>
          <a:xfrm>
            <a:off x="172865" y="165890"/>
            <a:ext cx="15553728" cy="523220"/>
          </a:xfrm>
          <a:prstGeom prst="rect">
            <a:avLst/>
          </a:prstGeom>
          <a:solidFill>
            <a:srgbClr val="FF0066"/>
          </a:solidFill>
          <a:ln w="38100" cap="flat" cmpd="sng" algn="ctr">
            <a:solidFill>
              <a:srgbClr val="FF0066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R="0" indent="-480060" algn="ctr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IN" sz="2800" b="1" spc="300" dirty="0" err="1">
                <a:solidFill>
                  <a:schemeClr val="bg1"/>
                </a:solidFill>
                <a:latin typeface="Bahnschrift SemiBold SemiConden" pitchFamily="34" charset="0"/>
                <a:ea typeface="Fira Code" pitchFamily="1" charset="0"/>
                <a:cs typeface="Fira Code" pitchFamily="1" charset="0"/>
              </a:rPr>
              <a:t>college_website</a:t>
            </a:r>
            <a:r>
              <a:rPr lang="en-IN" sz="2800" b="1" dirty="0">
                <a:solidFill>
                  <a:schemeClr val="bg1"/>
                </a:solidFill>
                <a:latin typeface="Bahnschrift SemiBold SemiConden" pitchFamily="34" charset="0"/>
                <a:ea typeface="Fira Code" pitchFamily="1" charset="0"/>
                <a:cs typeface="Fira Code" pitchFamily="1" charset="0"/>
              </a:rPr>
              <a:t> </a:t>
            </a:r>
            <a:r>
              <a:rPr lang="en-IN" sz="2800" b="1" dirty="0">
                <a:solidFill>
                  <a:schemeClr val="bg1">
                    <a:lumMod val="75000"/>
                  </a:schemeClr>
                </a:solidFill>
                <a:latin typeface="Bahnschrift SemiBold SemiConden" pitchFamily="34" charset="0"/>
                <a:ea typeface="Fira Code" pitchFamily="1" charset="0"/>
                <a:cs typeface="Fira Code" pitchFamily="1" charset="0"/>
              </a:rPr>
              <a:t>(Components)</a:t>
            </a:r>
            <a:endParaRPr lang="en-US" sz="2800" b="1" dirty="0">
              <a:solidFill>
                <a:schemeClr val="bg1">
                  <a:lumMod val="75000"/>
                </a:schemeClr>
              </a:solidFill>
              <a:latin typeface="Bahnschrift SemiBold SemiConden" pitchFamily="34" charset="0"/>
              <a:ea typeface="Fira Code" pitchFamily="1" charset="0"/>
              <a:cs typeface="Fira Code" pitchFamily="1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71C5DC-46AF-4D71-9F35-907D64C67C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243" y="2240218"/>
            <a:ext cx="9793088" cy="34126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4F607F-31A1-4D57-968A-190C6A5940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397" y="6833642"/>
            <a:ext cx="14258097" cy="496855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2B569E3-EE27-4C40-9E0B-8635296C8B03}"/>
              </a:ext>
            </a:extLst>
          </p:cNvPr>
          <p:cNvSpPr/>
          <p:nvPr/>
        </p:nvSpPr>
        <p:spPr>
          <a:xfrm>
            <a:off x="2577396" y="6835358"/>
            <a:ext cx="14258097" cy="496683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208C82F8-9DD0-4507-8CD6-2B84E342DEE6}"/>
              </a:ext>
            </a:extLst>
          </p:cNvPr>
          <p:cNvSpPr txBox="1">
            <a:spLocks/>
          </p:cNvSpPr>
          <p:nvPr/>
        </p:nvSpPr>
        <p:spPr>
          <a:xfrm>
            <a:off x="889819" y="5967830"/>
            <a:ext cx="2520280" cy="523220"/>
          </a:xfrm>
          <a:prstGeom prst="rect">
            <a:avLst/>
          </a:prstGeom>
          <a:solidFill>
            <a:srgbClr val="99FF66"/>
          </a:solidFill>
          <a:ln w="38100" cap="flat" cmpd="sng" algn="ctr">
            <a:solidFill>
              <a:srgbClr val="99FF66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indent="-48006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schemeClr val="tx1"/>
                </a:solidFill>
                <a:latin typeface="Roboto Condensed SemiBold" pitchFamily="2" charset="0"/>
                <a:ea typeface="Roboto Condensed SemiBold" pitchFamily="2" charset="0"/>
                <a:cs typeface="Fira Code" pitchFamily="1" charset="0"/>
              </a:rPr>
              <a:t>component</a:t>
            </a:r>
            <a:endParaRPr lang="en-US" sz="3200" b="1" dirty="0">
              <a:solidFill>
                <a:schemeClr val="tx1"/>
              </a:solidFill>
              <a:latin typeface="Roboto Condensed SemiBold" pitchFamily="2" charset="0"/>
              <a:ea typeface="Roboto Condensed SemiBold" pitchFamily="2" charset="0"/>
              <a:cs typeface="Fira Code" pitchFamily="1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C:\Users\nrsak\Desktop\NewMaterials\1.NEW_Training\DEFAULTS\default_project\assets\images\logo_jiametri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15555" y="136898"/>
            <a:ext cx="2520280" cy="552212"/>
          </a:xfrm>
          <a:prstGeom prst="rect">
            <a:avLst/>
          </a:prstGeom>
          <a:noFill/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22DE391D-D625-4346-AE31-0BCA02AE62A4}"/>
              </a:ext>
            </a:extLst>
          </p:cNvPr>
          <p:cNvSpPr txBox="1">
            <a:spLocks/>
          </p:cNvSpPr>
          <p:nvPr/>
        </p:nvSpPr>
        <p:spPr>
          <a:xfrm>
            <a:off x="172865" y="165890"/>
            <a:ext cx="15553728" cy="523220"/>
          </a:xfrm>
          <a:prstGeom prst="rect">
            <a:avLst/>
          </a:prstGeom>
          <a:solidFill>
            <a:srgbClr val="FF0066"/>
          </a:solidFill>
          <a:ln w="38100" cap="flat" cmpd="sng" algn="ctr">
            <a:solidFill>
              <a:srgbClr val="FF0066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R="0" indent="-480060" algn="ctr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IN" sz="2800" b="1" spc="300" dirty="0" err="1">
                <a:solidFill>
                  <a:schemeClr val="bg1"/>
                </a:solidFill>
                <a:latin typeface="Bahnschrift SemiBold SemiConden" pitchFamily="34" charset="0"/>
                <a:ea typeface="Fira Code" pitchFamily="1" charset="0"/>
                <a:cs typeface="Fira Code" pitchFamily="1" charset="0"/>
              </a:rPr>
              <a:t>college_website</a:t>
            </a:r>
            <a:r>
              <a:rPr lang="en-IN" sz="2800" b="1" dirty="0">
                <a:solidFill>
                  <a:schemeClr val="bg1"/>
                </a:solidFill>
                <a:latin typeface="Bahnschrift SemiBold SemiConden" pitchFamily="34" charset="0"/>
                <a:ea typeface="Fira Code" pitchFamily="1" charset="0"/>
                <a:cs typeface="Fira Code" pitchFamily="1" charset="0"/>
              </a:rPr>
              <a:t> </a:t>
            </a:r>
            <a:r>
              <a:rPr lang="en-IN" sz="2800" b="1" dirty="0">
                <a:solidFill>
                  <a:schemeClr val="bg1">
                    <a:lumMod val="75000"/>
                  </a:schemeClr>
                </a:solidFill>
                <a:latin typeface="Bahnschrift SemiBold SemiConden" pitchFamily="34" charset="0"/>
                <a:ea typeface="Fira Code" pitchFamily="1" charset="0"/>
                <a:cs typeface="Fira Code" pitchFamily="1" charset="0"/>
              </a:rPr>
              <a:t>(Components)</a:t>
            </a:r>
            <a:endParaRPr lang="en-US" sz="2800" b="1" dirty="0">
              <a:solidFill>
                <a:schemeClr val="bg1">
                  <a:lumMod val="75000"/>
                </a:schemeClr>
              </a:solidFill>
              <a:latin typeface="Bahnschrift SemiBold SemiConden" pitchFamily="34" charset="0"/>
              <a:ea typeface="Fira Code" pitchFamily="1" charset="0"/>
              <a:cs typeface="Fira Code" pitchFamily="1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B86B1F-7D54-4A0B-9B5F-C6FE037671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397" y="6833642"/>
            <a:ext cx="14258097" cy="496855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42F2BE1-91D6-4C54-A740-06F47182D688}"/>
              </a:ext>
            </a:extLst>
          </p:cNvPr>
          <p:cNvSpPr/>
          <p:nvPr/>
        </p:nvSpPr>
        <p:spPr>
          <a:xfrm>
            <a:off x="2577396" y="6835358"/>
            <a:ext cx="14258097" cy="496683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78FF85-859C-44FA-BC13-9EC9D6ABBEEE}"/>
              </a:ext>
            </a:extLst>
          </p:cNvPr>
          <p:cNvSpPr/>
          <p:nvPr/>
        </p:nvSpPr>
        <p:spPr>
          <a:xfrm>
            <a:off x="2906043" y="8096116"/>
            <a:ext cx="13609512" cy="3549176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D80E22-FC66-480F-965A-39ED3570A152}"/>
              </a:ext>
            </a:extLst>
          </p:cNvPr>
          <p:cNvSpPr/>
          <p:nvPr/>
        </p:nvSpPr>
        <p:spPr>
          <a:xfrm>
            <a:off x="2906043" y="7049553"/>
            <a:ext cx="13609512" cy="888174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D274153-A19C-41F3-B79B-EBE6D938EE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243" y="2240218"/>
            <a:ext cx="9793088" cy="3412620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BA974246-4D31-42FE-8FA6-B062859E3A5E}"/>
              </a:ext>
            </a:extLst>
          </p:cNvPr>
          <p:cNvSpPr txBox="1">
            <a:spLocks/>
          </p:cNvSpPr>
          <p:nvPr/>
        </p:nvSpPr>
        <p:spPr>
          <a:xfrm>
            <a:off x="961827" y="5917268"/>
            <a:ext cx="2520280" cy="523220"/>
          </a:xfrm>
          <a:prstGeom prst="rect">
            <a:avLst/>
          </a:prstGeom>
          <a:solidFill>
            <a:srgbClr val="99FF66"/>
          </a:solidFill>
          <a:ln w="38100" cap="flat" cmpd="sng" algn="ctr">
            <a:solidFill>
              <a:srgbClr val="99FF66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indent="-48006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schemeClr val="tx1"/>
                </a:solidFill>
                <a:latin typeface="Roboto Condensed SemiBold" pitchFamily="2" charset="0"/>
                <a:ea typeface="Roboto Condensed SemiBold" pitchFamily="2" charset="0"/>
                <a:cs typeface="Fira Code" pitchFamily="1" charset="0"/>
              </a:rPr>
              <a:t>row</a:t>
            </a:r>
            <a:endParaRPr lang="en-US" sz="3200" b="1" dirty="0">
              <a:solidFill>
                <a:schemeClr val="tx1"/>
              </a:solidFill>
              <a:latin typeface="Roboto Condensed SemiBold" pitchFamily="2" charset="0"/>
              <a:ea typeface="Roboto Condensed SemiBold" pitchFamily="2" charset="0"/>
              <a:cs typeface="Fira Code" pitchFamily="1" charset="0"/>
            </a:endParaRP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011D56FB-C1A4-45EE-9343-6E1729EBAA3F}"/>
              </a:ext>
            </a:extLst>
          </p:cNvPr>
          <p:cNvSpPr txBox="1">
            <a:spLocks/>
          </p:cNvSpPr>
          <p:nvPr/>
        </p:nvSpPr>
        <p:spPr>
          <a:xfrm>
            <a:off x="889819" y="1369242"/>
            <a:ext cx="2520280" cy="523220"/>
          </a:xfrm>
          <a:prstGeom prst="rect">
            <a:avLst/>
          </a:prstGeom>
          <a:solidFill>
            <a:srgbClr val="99FF66"/>
          </a:solidFill>
          <a:ln w="38100" cap="flat" cmpd="sng" algn="ctr">
            <a:solidFill>
              <a:srgbClr val="99FF66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indent="-48006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schemeClr val="tx1"/>
                </a:solidFill>
                <a:latin typeface="Roboto Condensed SemiBold" pitchFamily="2" charset="0"/>
                <a:ea typeface="Roboto Condensed SemiBold" pitchFamily="2" charset="0"/>
                <a:cs typeface="Fira Code" pitchFamily="1" charset="0"/>
              </a:rPr>
              <a:t>7_customers</a:t>
            </a:r>
            <a:endParaRPr lang="en-US" sz="3200" b="1" dirty="0">
              <a:solidFill>
                <a:schemeClr val="tx1"/>
              </a:solidFill>
              <a:latin typeface="Roboto Condensed SemiBold" pitchFamily="2" charset="0"/>
              <a:ea typeface="Roboto Condensed SemiBold" pitchFamily="2" charset="0"/>
              <a:cs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9295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C:\Users\nrsak\Desktop\NewMaterials\1.NEW_Training\DEFAULTS\default_project\assets\images\logo_jiametri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15555" y="136898"/>
            <a:ext cx="2520280" cy="552212"/>
          </a:xfrm>
          <a:prstGeom prst="rect">
            <a:avLst/>
          </a:prstGeom>
          <a:noFill/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22DE391D-D625-4346-AE31-0BCA02AE62A4}"/>
              </a:ext>
            </a:extLst>
          </p:cNvPr>
          <p:cNvSpPr txBox="1">
            <a:spLocks/>
          </p:cNvSpPr>
          <p:nvPr/>
        </p:nvSpPr>
        <p:spPr>
          <a:xfrm>
            <a:off x="172865" y="165890"/>
            <a:ext cx="15553728" cy="523220"/>
          </a:xfrm>
          <a:prstGeom prst="rect">
            <a:avLst/>
          </a:prstGeom>
          <a:solidFill>
            <a:srgbClr val="FF0066"/>
          </a:solidFill>
          <a:ln w="38100" cap="flat" cmpd="sng" algn="ctr">
            <a:solidFill>
              <a:srgbClr val="FF0066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R="0" indent="-480060" algn="ctr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IN" sz="2800" b="1" spc="300" dirty="0" err="1">
                <a:solidFill>
                  <a:schemeClr val="bg1"/>
                </a:solidFill>
                <a:latin typeface="Bahnschrift SemiBold SemiConden" pitchFamily="34" charset="0"/>
                <a:ea typeface="Fira Code" pitchFamily="1" charset="0"/>
                <a:cs typeface="Fira Code" pitchFamily="1" charset="0"/>
              </a:rPr>
              <a:t>college_website</a:t>
            </a:r>
            <a:r>
              <a:rPr lang="en-IN" sz="2800" b="1" dirty="0">
                <a:solidFill>
                  <a:schemeClr val="bg1"/>
                </a:solidFill>
                <a:latin typeface="Bahnschrift SemiBold SemiConden" pitchFamily="34" charset="0"/>
                <a:ea typeface="Fira Code" pitchFamily="1" charset="0"/>
                <a:cs typeface="Fira Code" pitchFamily="1" charset="0"/>
              </a:rPr>
              <a:t> </a:t>
            </a:r>
            <a:r>
              <a:rPr lang="en-IN" sz="2800" b="1" dirty="0">
                <a:solidFill>
                  <a:schemeClr val="bg1">
                    <a:lumMod val="75000"/>
                  </a:schemeClr>
                </a:solidFill>
                <a:latin typeface="Bahnschrift SemiBold SemiConden" pitchFamily="34" charset="0"/>
                <a:ea typeface="Fira Code" pitchFamily="1" charset="0"/>
                <a:cs typeface="Fira Code" pitchFamily="1" charset="0"/>
              </a:rPr>
              <a:t>(Components)</a:t>
            </a:r>
            <a:endParaRPr lang="en-US" sz="2800" b="1" dirty="0">
              <a:solidFill>
                <a:schemeClr val="bg1">
                  <a:lumMod val="75000"/>
                </a:schemeClr>
              </a:solidFill>
              <a:latin typeface="Bahnschrift SemiBold SemiConden" pitchFamily="34" charset="0"/>
              <a:ea typeface="Fira Code" pitchFamily="1" charset="0"/>
              <a:cs typeface="Fira Code" pitchFamily="1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B86B1F-7D54-4A0B-9B5F-C6FE037671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397" y="6833642"/>
            <a:ext cx="14258097" cy="496855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42F2BE1-91D6-4C54-A740-06F47182D688}"/>
              </a:ext>
            </a:extLst>
          </p:cNvPr>
          <p:cNvSpPr/>
          <p:nvPr/>
        </p:nvSpPr>
        <p:spPr>
          <a:xfrm>
            <a:off x="2577396" y="6835358"/>
            <a:ext cx="14258097" cy="496683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78FF85-859C-44FA-BC13-9EC9D6ABBEEE}"/>
              </a:ext>
            </a:extLst>
          </p:cNvPr>
          <p:cNvSpPr/>
          <p:nvPr/>
        </p:nvSpPr>
        <p:spPr>
          <a:xfrm>
            <a:off x="2906043" y="8096116"/>
            <a:ext cx="13609512" cy="3549176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D80E22-FC66-480F-965A-39ED3570A152}"/>
              </a:ext>
            </a:extLst>
          </p:cNvPr>
          <p:cNvSpPr/>
          <p:nvPr/>
        </p:nvSpPr>
        <p:spPr>
          <a:xfrm>
            <a:off x="2906043" y="7049553"/>
            <a:ext cx="13609512" cy="888174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D274153-A19C-41F3-B79B-EBE6D938EE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243" y="2240218"/>
            <a:ext cx="9793088" cy="3412620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BA974246-4D31-42FE-8FA6-B062859E3A5E}"/>
              </a:ext>
            </a:extLst>
          </p:cNvPr>
          <p:cNvSpPr txBox="1">
            <a:spLocks/>
          </p:cNvSpPr>
          <p:nvPr/>
        </p:nvSpPr>
        <p:spPr>
          <a:xfrm>
            <a:off x="961827" y="5917268"/>
            <a:ext cx="2520280" cy="523220"/>
          </a:xfrm>
          <a:prstGeom prst="rect">
            <a:avLst/>
          </a:prstGeom>
          <a:solidFill>
            <a:srgbClr val="99FF66"/>
          </a:solidFill>
          <a:ln w="38100" cap="flat" cmpd="sng" algn="ctr">
            <a:solidFill>
              <a:srgbClr val="99FF66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indent="-48006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schemeClr val="tx1"/>
                </a:solidFill>
                <a:latin typeface="Roboto Condensed SemiBold" pitchFamily="2" charset="0"/>
                <a:ea typeface="Roboto Condensed SemiBold" pitchFamily="2" charset="0"/>
                <a:cs typeface="Fira Code" pitchFamily="1" charset="0"/>
              </a:rPr>
              <a:t>column</a:t>
            </a:r>
            <a:endParaRPr lang="en-US" sz="3200" b="1" dirty="0">
              <a:solidFill>
                <a:schemeClr val="tx1"/>
              </a:solidFill>
              <a:latin typeface="Roboto Condensed SemiBold" pitchFamily="2" charset="0"/>
              <a:ea typeface="Roboto Condensed SemiBold" pitchFamily="2" charset="0"/>
              <a:cs typeface="Fira Code" pitchFamily="1" charset="0"/>
            </a:endParaRP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011D56FB-C1A4-45EE-9343-6E1729EBAA3F}"/>
              </a:ext>
            </a:extLst>
          </p:cNvPr>
          <p:cNvSpPr txBox="1">
            <a:spLocks/>
          </p:cNvSpPr>
          <p:nvPr/>
        </p:nvSpPr>
        <p:spPr>
          <a:xfrm>
            <a:off x="889819" y="1369242"/>
            <a:ext cx="2520280" cy="523220"/>
          </a:xfrm>
          <a:prstGeom prst="rect">
            <a:avLst/>
          </a:prstGeom>
          <a:solidFill>
            <a:srgbClr val="99FF66"/>
          </a:solidFill>
          <a:ln w="38100" cap="flat" cmpd="sng" algn="ctr">
            <a:solidFill>
              <a:srgbClr val="99FF66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indent="-48006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schemeClr val="tx1"/>
                </a:solidFill>
                <a:latin typeface="Roboto Condensed SemiBold" pitchFamily="2" charset="0"/>
                <a:ea typeface="Roboto Condensed SemiBold" pitchFamily="2" charset="0"/>
                <a:cs typeface="Fira Code" pitchFamily="1" charset="0"/>
              </a:rPr>
              <a:t>7_customers</a:t>
            </a:r>
            <a:endParaRPr lang="en-US" sz="3200" b="1" dirty="0">
              <a:solidFill>
                <a:schemeClr val="tx1"/>
              </a:solidFill>
              <a:latin typeface="Roboto Condensed SemiBold" pitchFamily="2" charset="0"/>
              <a:ea typeface="Roboto Condensed SemiBold" pitchFamily="2" charset="0"/>
              <a:cs typeface="Fira Code" pitchFamily="1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CA2BDD-09F7-4553-A91D-44757BD62BE9}"/>
              </a:ext>
            </a:extLst>
          </p:cNvPr>
          <p:cNvSpPr/>
          <p:nvPr/>
        </p:nvSpPr>
        <p:spPr>
          <a:xfrm>
            <a:off x="3153973" y="7120620"/>
            <a:ext cx="13073550" cy="729359"/>
          </a:xfrm>
          <a:prstGeom prst="rect">
            <a:avLst/>
          </a:prstGeom>
          <a:solidFill>
            <a:srgbClr val="00FFCC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98975C-BD99-4630-98FF-F1DC5D8337D4}"/>
              </a:ext>
            </a:extLst>
          </p:cNvPr>
          <p:cNvSpPr/>
          <p:nvPr/>
        </p:nvSpPr>
        <p:spPr>
          <a:xfrm>
            <a:off x="3153974" y="8248516"/>
            <a:ext cx="13073550" cy="3185430"/>
          </a:xfrm>
          <a:prstGeom prst="rect">
            <a:avLst/>
          </a:prstGeom>
          <a:solidFill>
            <a:srgbClr val="00FFCC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9624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C:\Users\nrsak\Desktop\NewMaterials\1.NEW_Training\DEFAULTS\default_project\assets\images\logo_jiametri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15555" y="136898"/>
            <a:ext cx="2520280" cy="552212"/>
          </a:xfrm>
          <a:prstGeom prst="rect">
            <a:avLst/>
          </a:prstGeom>
          <a:noFill/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22DE391D-D625-4346-AE31-0BCA02AE62A4}"/>
              </a:ext>
            </a:extLst>
          </p:cNvPr>
          <p:cNvSpPr txBox="1">
            <a:spLocks/>
          </p:cNvSpPr>
          <p:nvPr/>
        </p:nvSpPr>
        <p:spPr>
          <a:xfrm>
            <a:off x="172865" y="165890"/>
            <a:ext cx="15553728" cy="523220"/>
          </a:xfrm>
          <a:prstGeom prst="rect">
            <a:avLst/>
          </a:prstGeom>
          <a:solidFill>
            <a:srgbClr val="FF0066"/>
          </a:solidFill>
          <a:ln w="38100" cap="flat" cmpd="sng" algn="ctr">
            <a:solidFill>
              <a:srgbClr val="FF0066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R="0" indent="-480060" algn="ctr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IN" sz="2800" b="1" spc="300" dirty="0" err="1">
                <a:solidFill>
                  <a:schemeClr val="bg1"/>
                </a:solidFill>
                <a:latin typeface="Bahnschrift SemiBold SemiConden" pitchFamily="34" charset="0"/>
                <a:ea typeface="Fira Code" pitchFamily="1" charset="0"/>
                <a:cs typeface="Fira Code" pitchFamily="1" charset="0"/>
              </a:rPr>
              <a:t>college_website</a:t>
            </a:r>
            <a:r>
              <a:rPr lang="en-IN" sz="2800" b="1" dirty="0">
                <a:solidFill>
                  <a:schemeClr val="bg1"/>
                </a:solidFill>
                <a:latin typeface="Bahnschrift SemiBold SemiConden" pitchFamily="34" charset="0"/>
                <a:ea typeface="Fira Code" pitchFamily="1" charset="0"/>
                <a:cs typeface="Fira Code" pitchFamily="1" charset="0"/>
              </a:rPr>
              <a:t> </a:t>
            </a:r>
            <a:r>
              <a:rPr lang="en-IN" sz="2800" b="1" dirty="0">
                <a:solidFill>
                  <a:schemeClr val="bg1">
                    <a:lumMod val="75000"/>
                  </a:schemeClr>
                </a:solidFill>
                <a:latin typeface="Bahnschrift SemiBold SemiConden" pitchFamily="34" charset="0"/>
                <a:ea typeface="Fira Code" pitchFamily="1" charset="0"/>
                <a:cs typeface="Fira Code" pitchFamily="1" charset="0"/>
              </a:rPr>
              <a:t>(Components)</a:t>
            </a:r>
            <a:endParaRPr lang="en-US" sz="2800" b="1" dirty="0">
              <a:solidFill>
                <a:schemeClr val="bg1">
                  <a:lumMod val="75000"/>
                </a:schemeClr>
              </a:solidFill>
              <a:latin typeface="Bahnschrift SemiBold SemiConden" pitchFamily="34" charset="0"/>
              <a:ea typeface="Fira Code" pitchFamily="1" charset="0"/>
              <a:cs typeface="Fira Code" pitchFamily="1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B86B1F-7D54-4A0B-9B5F-C6FE037671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397" y="6833642"/>
            <a:ext cx="14258097" cy="496855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42F2BE1-91D6-4C54-A740-06F47182D688}"/>
              </a:ext>
            </a:extLst>
          </p:cNvPr>
          <p:cNvSpPr/>
          <p:nvPr/>
        </p:nvSpPr>
        <p:spPr>
          <a:xfrm>
            <a:off x="2577396" y="6835358"/>
            <a:ext cx="14258097" cy="4966836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78FF85-859C-44FA-BC13-9EC9D6ABBEEE}"/>
              </a:ext>
            </a:extLst>
          </p:cNvPr>
          <p:cNvSpPr/>
          <p:nvPr/>
        </p:nvSpPr>
        <p:spPr>
          <a:xfrm>
            <a:off x="2906043" y="8096116"/>
            <a:ext cx="13609512" cy="3549176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D80E22-FC66-480F-965A-39ED3570A152}"/>
              </a:ext>
            </a:extLst>
          </p:cNvPr>
          <p:cNvSpPr/>
          <p:nvPr/>
        </p:nvSpPr>
        <p:spPr>
          <a:xfrm>
            <a:off x="2906043" y="7049553"/>
            <a:ext cx="13609512" cy="888174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D274153-A19C-41F3-B79B-EBE6D938EE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243" y="2240218"/>
            <a:ext cx="9793088" cy="3412620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BA974246-4D31-42FE-8FA6-B062859E3A5E}"/>
              </a:ext>
            </a:extLst>
          </p:cNvPr>
          <p:cNvSpPr txBox="1">
            <a:spLocks/>
          </p:cNvSpPr>
          <p:nvPr/>
        </p:nvSpPr>
        <p:spPr>
          <a:xfrm>
            <a:off x="961827" y="5917268"/>
            <a:ext cx="2520280" cy="523220"/>
          </a:xfrm>
          <a:prstGeom prst="rect">
            <a:avLst/>
          </a:prstGeom>
          <a:solidFill>
            <a:srgbClr val="99FF66"/>
          </a:solidFill>
          <a:ln w="38100" cap="flat" cmpd="sng" algn="ctr">
            <a:solidFill>
              <a:srgbClr val="99FF66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indent="-48006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 err="1">
                <a:solidFill>
                  <a:schemeClr val="tx1"/>
                </a:solidFill>
                <a:latin typeface="Roboto Condensed SemiBold" pitchFamily="2" charset="0"/>
                <a:ea typeface="Roboto Condensed SemiBold" pitchFamily="2" charset="0"/>
                <a:cs typeface="Fira Code" pitchFamily="1" charset="0"/>
              </a:rPr>
              <a:t>subColumn</a:t>
            </a:r>
            <a:endParaRPr lang="en-US" sz="3200" b="1" dirty="0">
              <a:solidFill>
                <a:schemeClr val="tx1"/>
              </a:solidFill>
              <a:latin typeface="Roboto Condensed SemiBold" pitchFamily="2" charset="0"/>
              <a:ea typeface="Roboto Condensed SemiBold" pitchFamily="2" charset="0"/>
              <a:cs typeface="Fira Code" pitchFamily="1" charset="0"/>
            </a:endParaRP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011D56FB-C1A4-45EE-9343-6E1729EBAA3F}"/>
              </a:ext>
            </a:extLst>
          </p:cNvPr>
          <p:cNvSpPr txBox="1">
            <a:spLocks/>
          </p:cNvSpPr>
          <p:nvPr/>
        </p:nvSpPr>
        <p:spPr>
          <a:xfrm>
            <a:off x="889819" y="1369242"/>
            <a:ext cx="2520280" cy="523220"/>
          </a:xfrm>
          <a:prstGeom prst="rect">
            <a:avLst/>
          </a:prstGeom>
          <a:solidFill>
            <a:srgbClr val="99FF66"/>
          </a:solidFill>
          <a:ln w="38100" cap="flat" cmpd="sng" algn="ctr">
            <a:solidFill>
              <a:srgbClr val="99FF66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indent="-48006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schemeClr val="tx1"/>
                </a:solidFill>
                <a:latin typeface="Roboto Condensed SemiBold" pitchFamily="2" charset="0"/>
                <a:ea typeface="Roboto Condensed SemiBold" pitchFamily="2" charset="0"/>
                <a:cs typeface="Fira Code" pitchFamily="1" charset="0"/>
              </a:rPr>
              <a:t>7_customers</a:t>
            </a:r>
            <a:endParaRPr lang="en-US" sz="3200" b="1" dirty="0">
              <a:solidFill>
                <a:schemeClr val="tx1"/>
              </a:solidFill>
              <a:latin typeface="Roboto Condensed SemiBold" pitchFamily="2" charset="0"/>
              <a:ea typeface="Roboto Condensed SemiBold" pitchFamily="2" charset="0"/>
              <a:cs typeface="Fira Code" pitchFamily="1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CA2BDD-09F7-4553-A91D-44757BD62BE9}"/>
              </a:ext>
            </a:extLst>
          </p:cNvPr>
          <p:cNvSpPr/>
          <p:nvPr/>
        </p:nvSpPr>
        <p:spPr>
          <a:xfrm>
            <a:off x="3153973" y="7120620"/>
            <a:ext cx="13073550" cy="729359"/>
          </a:xfrm>
          <a:prstGeom prst="rect">
            <a:avLst/>
          </a:prstGeom>
          <a:solidFill>
            <a:srgbClr val="00FFCC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B951DF-B7BC-443C-B34D-C60033F41765}"/>
              </a:ext>
            </a:extLst>
          </p:cNvPr>
          <p:cNvSpPr/>
          <p:nvPr/>
        </p:nvSpPr>
        <p:spPr>
          <a:xfrm>
            <a:off x="3404518" y="7196819"/>
            <a:ext cx="12601211" cy="576959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98975C-BD99-4630-98FF-F1DC5D8337D4}"/>
              </a:ext>
            </a:extLst>
          </p:cNvPr>
          <p:cNvSpPr/>
          <p:nvPr/>
        </p:nvSpPr>
        <p:spPr>
          <a:xfrm>
            <a:off x="3153974" y="8248516"/>
            <a:ext cx="13073550" cy="3185430"/>
          </a:xfrm>
          <a:prstGeom prst="rect">
            <a:avLst/>
          </a:prstGeom>
          <a:solidFill>
            <a:srgbClr val="00FFCC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B6DB0E-4A74-431D-93A4-999D0C3E5AFB}"/>
              </a:ext>
            </a:extLst>
          </p:cNvPr>
          <p:cNvSpPr/>
          <p:nvPr/>
        </p:nvSpPr>
        <p:spPr>
          <a:xfrm>
            <a:off x="3404518" y="8489826"/>
            <a:ext cx="12601211" cy="273630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44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C:\Users\nrsak\Desktop\NewMaterials\1.NEW_Training\DEFAULTS\default_project\assets\images\logo_jiametri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15555" y="136898"/>
            <a:ext cx="2520280" cy="552212"/>
          </a:xfrm>
          <a:prstGeom prst="rect">
            <a:avLst/>
          </a:prstGeom>
          <a:noFill/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F7EA5BB5-4375-4352-B33C-E0416A713A3A}"/>
              </a:ext>
            </a:extLst>
          </p:cNvPr>
          <p:cNvSpPr txBox="1">
            <a:spLocks/>
          </p:cNvSpPr>
          <p:nvPr/>
        </p:nvSpPr>
        <p:spPr>
          <a:xfrm>
            <a:off x="889819" y="6128194"/>
            <a:ext cx="2520280" cy="523220"/>
          </a:xfrm>
          <a:prstGeom prst="rect">
            <a:avLst/>
          </a:prstGeom>
          <a:solidFill>
            <a:srgbClr val="99FF66"/>
          </a:solidFill>
          <a:ln w="38100" cap="flat" cmpd="sng" algn="ctr">
            <a:solidFill>
              <a:srgbClr val="99FF66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indent="-48006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schemeClr val="tx1"/>
                </a:solidFill>
                <a:latin typeface="Roboto Condensed SemiBold" pitchFamily="2" charset="0"/>
                <a:ea typeface="Roboto Condensed SemiBold" pitchFamily="2" charset="0"/>
                <a:cs typeface="Fira Code" pitchFamily="1" charset="0"/>
              </a:rPr>
              <a:t>row</a:t>
            </a:r>
            <a:endParaRPr lang="en-US" sz="3200" b="1" dirty="0">
              <a:solidFill>
                <a:schemeClr val="tx1"/>
              </a:solidFill>
              <a:latin typeface="Roboto Condensed SemiBold" pitchFamily="2" charset="0"/>
              <a:ea typeface="Roboto Condensed SemiBold" pitchFamily="2" charset="0"/>
              <a:cs typeface="Fira Code" pitchFamily="1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9A95755-0768-4EF9-9407-9920C77F694B}"/>
              </a:ext>
            </a:extLst>
          </p:cNvPr>
          <p:cNvSpPr txBox="1">
            <a:spLocks/>
          </p:cNvSpPr>
          <p:nvPr/>
        </p:nvSpPr>
        <p:spPr>
          <a:xfrm>
            <a:off x="172865" y="165890"/>
            <a:ext cx="15553728" cy="523220"/>
          </a:xfrm>
          <a:prstGeom prst="rect">
            <a:avLst/>
          </a:prstGeom>
          <a:solidFill>
            <a:srgbClr val="FF0066"/>
          </a:solidFill>
          <a:ln w="38100" cap="flat" cmpd="sng" algn="ctr">
            <a:solidFill>
              <a:srgbClr val="FF0066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R="0" indent="-480060" algn="ctr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IN" sz="2800" b="1" spc="300" dirty="0" err="1">
                <a:solidFill>
                  <a:schemeClr val="bg1"/>
                </a:solidFill>
                <a:latin typeface="Bahnschrift SemiBold SemiConden" pitchFamily="34" charset="0"/>
                <a:ea typeface="Fira Code" pitchFamily="1" charset="0"/>
                <a:cs typeface="Fira Code" pitchFamily="1" charset="0"/>
              </a:rPr>
              <a:t>college_website</a:t>
            </a:r>
            <a:r>
              <a:rPr lang="en-IN" sz="2800" b="1" dirty="0">
                <a:solidFill>
                  <a:schemeClr val="bg1"/>
                </a:solidFill>
                <a:latin typeface="Bahnschrift SemiBold SemiConden" pitchFamily="34" charset="0"/>
                <a:ea typeface="Fira Code" pitchFamily="1" charset="0"/>
                <a:cs typeface="Fira Code" pitchFamily="1" charset="0"/>
              </a:rPr>
              <a:t> </a:t>
            </a:r>
            <a:r>
              <a:rPr lang="en-IN" sz="2800" b="1" dirty="0">
                <a:solidFill>
                  <a:schemeClr val="bg1">
                    <a:lumMod val="75000"/>
                  </a:schemeClr>
                </a:solidFill>
                <a:latin typeface="Bahnschrift SemiBold SemiConden" pitchFamily="34" charset="0"/>
                <a:ea typeface="Fira Code" pitchFamily="1" charset="0"/>
                <a:cs typeface="Fira Code" pitchFamily="1" charset="0"/>
              </a:rPr>
              <a:t>(Components)</a:t>
            </a:r>
            <a:endParaRPr lang="en-US" sz="2800" b="1" dirty="0">
              <a:solidFill>
                <a:schemeClr val="bg1">
                  <a:lumMod val="75000"/>
                </a:schemeClr>
              </a:solidFill>
              <a:latin typeface="Bahnschrift SemiBold SemiConden" pitchFamily="34" charset="0"/>
              <a:ea typeface="Fira Code" pitchFamily="1" charset="0"/>
              <a:cs typeface="Fira Code" pitchFamily="1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C201C9-82FB-41B3-8073-BB94C7A9C9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5" y="8129786"/>
            <a:ext cx="18218024" cy="129710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CDD517B-DEA7-4B64-8B51-93B639B03BDF}"/>
              </a:ext>
            </a:extLst>
          </p:cNvPr>
          <p:cNvSpPr/>
          <p:nvPr/>
        </p:nvSpPr>
        <p:spPr>
          <a:xfrm>
            <a:off x="478942" y="8154330"/>
            <a:ext cx="18232857" cy="154887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83FCA2-1D52-4D3D-BC05-2B619D9522A8}"/>
              </a:ext>
            </a:extLst>
          </p:cNvPr>
          <p:cNvSpPr/>
          <p:nvPr/>
        </p:nvSpPr>
        <p:spPr>
          <a:xfrm>
            <a:off x="720384" y="8129786"/>
            <a:ext cx="17749972" cy="504055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2D86EC-F0B0-4CAD-BA7D-16D54BCAB902}"/>
              </a:ext>
            </a:extLst>
          </p:cNvPr>
          <p:cNvSpPr/>
          <p:nvPr/>
        </p:nvSpPr>
        <p:spPr>
          <a:xfrm>
            <a:off x="720384" y="8778339"/>
            <a:ext cx="17749972" cy="686195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787D0A-6D57-4CB9-B6A4-0F20705AEF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5" y="3377258"/>
            <a:ext cx="18218024" cy="1297107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EF8FB961-102C-4303-B901-B549B8D8AEFA}"/>
              </a:ext>
            </a:extLst>
          </p:cNvPr>
          <p:cNvSpPr txBox="1">
            <a:spLocks/>
          </p:cNvSpPr>
          <p:nvPr/>
        </p:nvSpPr>
        <p:spPr>
          <a:xfrm>
            <a:off x="889819" y="1369242"/>
            <a:ext cx="2520280" cy="523220"/>
          </a:xfrm>
          <a:prstGeom prst="rect">
            <a:avLst/>
          </a:prstGeom>
          <a:solidFill>
            <a:srgbClr val="99FF66"/>
          </a:solidFill>
          <a:ln w="38100" cap="flat" cmpd="sng" algn="ctr">
            <a:solidFill>
              <a:srgbClr val="99FF66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indent="-48006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schemeClr val="tx1"/>
                </a:solidFill>
                <a:latin typeface="Roboto Condensed SemiBold" pitchFamily="2" charset="0"/>
                <a:ea typeface="Roboto Condensed SemiBold" pitchFamily="2" charset="0"/>
                <a:cs typeface="Fira Code" pitchFamily="1" charset="0"/>
              </a:rPr>
              <a:t>1_navBar</a:t>
            </a:r>
            <a:endParaRPr lang="en-US" sz="3200" b="1" dirty="0">
              <a:solidFill>
                <a:schemeClr val="tx1"/>
              </a:solidFill>
              <a:latin typeface="Roboto Condensed SemiBold" pitchFamily="2" charset="0"/>
              <a:ea typeface="Roboto Condensed SemiBold" pitchFamily="2" charset="0"/>
              <a:cs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6993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C:\Users\nrsak\Desktop\NewMaterials\1.NEW_Training\DEFAULTS\default_project\assets\images\logo_jiametri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15555" y="136898"/>
            <a:ext cx="2520280" cy="552212"/>
          </a:xfrm>
          <a:prstGeom prst="rect">
            <a:avLst/>
          </a:prstGeom>
          <a:noFill/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22D98C73-FB85-4DCC-B906-A4AA187C8C38}"/>
              </a:ext>
            </a:extLst>
          </p:cNvPr>
          <p:cNvSpPr txBox="1">
            <a:spLocks/>
          </p:cNvSpPr>
          <p:nvPr/>
        </p:nvSpPr>
        <p:spPr>
          <a:xfrm>
            <a:off x="889819" y="1369242"/>
            <a:ext cx="2520280" cy="523220"/>
          </a:xfrm>
          <a:prstGeom prst="rect">
            <a:avLst/>
          </a:prstGeom>
          <a:solidFill>
            <a:srgbClr val="99FF66"/>
          </a:solidFill>
          <a:ln w="38100" cap="flat" cmpd="sng" algn="ctr">
            <a:solidFill>
              <a:srgbClr val="99FF66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indent="-48006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schemeClr val="tx1"/>
                </a:solidFill>
                <a:latin typeface="Roboto Condensed SemiBold" pitchFamily="2" charset="0"/>
                <a:ea typeface="Roboto Condensed SemiBold" pitchFamily="2" charset="0"/>
                <a:cs typeface="Fira Code" pitchFamily="1" charset="0"/>
              </a:rPr>
              <a:t>8_contact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4E218E5-597F-4FFF-AB6F-4AF5689BCE20}"/>
              </a:ext>
            </a:extLst>
          </p:cNvPr>
          <p:cNvSpPr txBox="1">
            <a:spLocks/>
          </p:cNvSpPr>
          <p:nvPr/>
        </p:nvSpPr>
        <p:spPr>
          <a:xfrm>
            <a:off x="172865" y="165890"/>
            <a:ext cx="15553728" cy="523220"/>
          </a:xfrm>
          <a:prstGeom prst="rect">
            <a:avLst/>
          </a:prstGeom>
          <a:solidFill>
            <a:srgbClr val="FF0066"/>
          </a:solidFill>
          <a:ln w="38100" cap="flat" cmpd="sng" algn="ctr">
            <a:solidFill>
              <a:srgbClr val="FF0066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R="0" indent="-480060" algn="ctr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IN" sz="2800" b="1" spc="300" dirty="0" err="1">
                <a:solidFill>
                  <a:schemeClr val="bg1"/>
                </a:solidFill>
                <a:latin typeface="Bahnschrift SemiBold SemiConden" pitchFamily="34" charset="0"/>
                <a:ea typeface="Fira Code" pitchFamily="1" charset="0"/>
                <a:cs typeface="Fira Code" pitchFamily="1" charset="0"/>
              </a:rPr>
              <a:t>college_website</a:t>
            </a:r>
            <a:r>
              <a:rPr lang="en-IN" sz="2800" b="1" dirty="0">
                <a:solidFill>
                  <a:schemeClr val="bg1"/>
                </a:solidFill>
                <a:latin typeface="Bahnschrift SemiBold SemiConden" pitchFamily="34" charset="0"/>
                <a:ea typeface="Fira Code" pitchFamily="1" charset="0"/>
                <a:cs typeface="Fira Code" pitchFamily="1" charset="0"/>
              </a:rPr>
              <a:t> </a:t>
            </a:r>
            <a:r>
              <a:rPr lang="en-IN" sz="2800" b="1" dirty="0">
                <a:solidFill>
                  <a:schemeClr val="bg1">
                    <a:lumMod val="75000"/>
                  </a:schemeClr>
                </a:solidFill>
                <a:latin typeface="Bahnschrift SemiBold SemiConden" pitchFamily="34" charset="0"/>
                <a:ea typeface="Fira Code" pitchFamily="1" charset="0"/>
                <a:cs typeface="Fira Code" pitchFamily="1" charset="0"/>
              </a:rPr>
              <a:t>(Components)</a:t>
            </a:r>
            <a:endParaRPr lang="en-US" sz="2800" b="1" dirty="0">
              <a:solidFill>
                <a:schemeClr val="bg1">
                  <a:lumMod val="75000"/>
                </a:schemeClr>
              </a:solidFill>
              <a:latin typeface="Bahnschrift SemiBold SemiConden" pitchFamily="34" charset="0"/>
              <a:ea typeface="Fira Code" pitchFamily="1" charset="0"/>
              <a:cs typeface="Fira Code" pitchFamily="1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459F2D-EB66-44BB-9A44-4736DC7E7A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153" y="2729186"/>
            <a:ext cx="9745268" cy="29292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799CD3-61C0-433A-AE18-7CE28CDC90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247" y="6761633"/>
            <a:ext cx="14373902" cy="437742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9BAC125-78CD-4F52-BA0A-48B81AEFE61B}"/>
              </a:ext>
            </a:extLst>
          </p:cNvPr>
          <p:cNvSpPr/>
          <p:nvPr/>
        </p:nvSpPr>
        <p:spPr>
          <a:xfrm>
            <a:off x="2469247" y="6820320"/>
            <a:ext cx="14305961" cy="4318734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ACB9165-B111-4008-AF8D-D4227B16FCD8}"/>
              </a:ext>
            </a:extLst>
          </p:cNvPr>
          <p:cNvSpPr txBox="1">
            <a:spLocks/>
          </p:cNvSpPr>
          <p:nvPr/>
        </p:nvSpPr>
        <p:spPr>
          <a:xfrm>
            <a:off x="884951" y="5830856"/>
            <a:ext cx="2520280" cy="523220"/>
          </a:xfrm>
          <a:prstGeom prst="rect">
            <a:avLst/>
          </a:prstGeom>
          <a:solidFill>
            <a:srgbClr val="99FF66"/>
          </a:solidFill>
          <a:ln w="38100" cap="flat" cmpd="sng" algn="ctr">
            <a:solidFill>
              <a:srgbClr val="99FF66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indent="-48006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schemeClr val="tx1"/>
                </a:solidFill>
                <a:latin typeface="Roboto Condensed SemiBold" pitchFamily="2" charset="0"/>
                <a:ea typeface="Roboto Condensed SemiBold" pitchFamily="2" charset="0"/>
                <a:cs typeface="Fira Code" pitchFamily="1" charset="0"/>
              </a:rPr>
              <a:t>component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C:\Users\nrsak\Desktop\NewMaterials\1.NEW_Training\DEFAULTS\default_project\assets\images\logo_jiametri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15555" y="136898"/>
            <a:ext cx="2520280" cy="552212"/>
          </a:xfrm>
          <a:prstGeom prst="rect">
            <a:avLst/>
          </a:prstGeom>
          <a:noFill/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74E218E5-597F-4FFF-AB6F-4AF5689BCE20}"/>
              </a:ext>
            </a:extLst>
          </p:cNvPr>
          <p:cNvSpPr txBox="1">
            <a:spLocks/>
          </p:cNvSpPr>
          <p:nvPr/>
        </p:nvSpPr>
        <p:spPr>
          <a:xfrm>
            <a:off x="172865" y="165890"/>
            <a:ext cx="15553728" cy="523220"/>
          </a:xfrm>
          <a:prstGeom prst="rect">
            <a:avLst/>
          </a:prstGeom>
          <a:solidFill>
            <a:srgbClr val="FF0066"/>
          </a:solidFill>
          <a:ln w="38100" cap="flat" cmpd="sng" algn="ctr">
            <a:solidFill>
              <a:srgbClr val="FF0066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R="0" indent="-480060" algn="ctr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IN" sz="2800" b="1" spc="300" dirty="0" err="1">
                <a:solidFill>
                  <a:schemeClr val="bg1"/>
                </a:solidFill>
                <a:latin typeface="Bahnschrift SemiBold SemiConden" pitchFamily="34" charset="0"/>
                <a:ea typeface="Fira Code" pitchFamily="1" charset="0"/>
                <a:cs typeface="Fira Code" pitchFamily="1" charset="0"/>
              </a:rPr>
              <a:t>college_website</a:t>
            </a:r>
            <a:r>
              <a:rPr lang="en-IN" sz="2800" b="1" dirty="0">
                <a:solidFill>
                  <a:schemeClr val="bg1"/>
                </a:solidFill>
                <a:latin typeface="Bahnschrift SemiBold SemiConden" pitchFamily="34" charset="0"/>
                <a:ea typeface="Fira Code" pitchFamily="1" charset="0"/>
                <a:cs typeface="Fira Code" pitchFamily="1" charset="0"/>
              </a:rPr>
              <a:t> </a:t>
            </a:r>
            <a:r>
              <a:rPr lang="en-IN" sz="2800" b="1" dirty="0">
                <a:solidFill>
                  <a:schemeClr val="bg1">
                    <a:lumMod val="75000"/>
                  </a:schemeClr>
                </a:solidFill>
                <a:latin typeface="Bahnschrift SemiBold SemiConden" pitchFamily="34" charset="0"/>
                <a:ea typeface="Fira Code" pitchFamily="1" charset="0"/>
                <a:cs typeface="Fira Code" pitchFamily="1" charset="0"/>
              </a:rPr>
              <a:t>(Components)</a:t>
            </a:r>
            <a:endParaRPr lang="en-US" sz="2800" b="1" dirty="0">
              <a:solidFill>
                <a:schemeClr val="bg1">
                  <a:lumMod val="75000"/>
                </a:schemeClr>
              </a:solidFill>
              <a:latin typeface="Bahnschrift SemiBold SemiConden" pitchFamily="34" charset="0"/>
              <a:ea typeface="Fira Code" pitchFamily="1" charset="0"/>
              <a:cs typeface="Fira Code" pitchFamily="1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364186A-A559-4537-943D-1FA2A70884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247" y="6761633"/>
            <a:ext cx="14373902" cy="437742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FD49009-A4A6-498F-A320-E2EF8FF1EEC2}"/>
              </a:ext>
            </a:extLst>
          </p:cNvPr>
          <p:cNvSpPr/>
          <p:nvPr/>
        </p:nvSpPr>
        <p:spPr>
          <a:xfrm>
            <a:off x="2469247" y="6820320"/>
            <a:ext cx="14305961" cy="4318734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527456-4BAA-4F3B-8372-37A27910FE5F}"/>
              </a:ext>
            </a:extLst>
          </p:cNvPr>
          <p:cNvSpPr/>
          <p:nvPr/>
        </p:nvSpPr>
        <p:spPr>
          <a:xfrm>
            <a:off x="2639330" y="7011338"/>
            <a:ext cx="13965791" cy="3402907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7B1110-A284-4A7A-AEDF-43CF7B3815B6}"/>
              </a:ext>
            </a:extLst>
          </p:cNvPr>
          <p:cNvSpPr/>
          <p:nvPr/>
        </p:nvSpPr>
        <p:spPr>
          <a:xfrm>
            <a:off x="2639330" y="10525696"/>
            <a:ext cx="13965791" cy="554543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1D0BFB7-AE32-4406-A53E-25E8DB27B3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153" y="2729186"/>
            <a:ext cx="9745268" cy="2929214"/>
          </a:xfrm>
          <a:prstGeom prst="rect">
            <a:avLst/>
          </a:prstGeom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02BF8F9-BA2F-4ED9-ABEE-C296F71D4E7E}"/>
              </a:ext>
            </a:extLst>
          </p:cNvPr>
          <p:cNvSpPr txBox="1">
            <a:spLocks/>
          </p:cNvSpPr>
          <p:nvPr/>
        </p:nvSpPr>
        <p:spPr>
          <a:xfrm>
            <a:off x="884951" y="5830856"/>
            <a:ext cx="2520280" cy="523220"/>
          </a:xfrm>
          <a:prstGeom prst="rect">
            <a:avLst/>
          </a:prstGeom>
          <a:solidFill>
            <a:srgbClr val="99FF66"/>
          </a:solidFill>
          <a:ln w="38100" cap="flat" cmpd="sng" algn="ctr">
            <a:solidFill>
              <a:srgbClr val="99FF66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indent="-48006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schemeClr val="tx1"/>
                </a:solidFill>
                <a:latin typeface="Roboto Condensed SemiBold" pitchFamily="2" charset="0"/>
                <a:ea typeface="Roboto Condensed SemiBold" pitchFamily="2" charset="0"/>
                <a:cs typeface="Fira Code" pitchFamily="1" charset="0"/>
              </a:rPr>
              <a:t>row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6B70A905-293A-4492-A58B-293DBB240E15}"/>
              </a:ext>
            </a:extLst>
          </p:cNvPr>
          <p:cNvSpPr txBox="1">
            <a:spLocks/>
          </p:cNvSpPr>
          <p:nvPr/>
        </p:nvSpPr>
        <p:spPr>
          <a:xfrm>
            <a:off x="889819" y="1369242"/>
            <a:ext cx="2520280" cy="523220"/>
          </a:xfrm>
          <a:prstGeom prst="rect">
            <a:avLst/>
          </a:prstGeom>
          <a:solidFill>
            <a:srgbClr val="99FF66"/>
          </a:solidFill>
          <a:ln w="38100" cap="flat" cmpd="sng" algn="ctr">
            <a:solidFill>
              <a:srgbClr val="99FF66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indent="-48006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schemeClr val="tx1"/>
                </a:solidFill>
                <a:latin typeface="Roboto Condensed SemiBold" pitchFamily="2" charset="0"/>
                <a:ea typeface="Roboto Condensed SemiBold" pitchFamily="2" charset="0"/>
                <a:cs typeface="Fira Code" pitchFamily="1" charset="0"/>
              </a:rPr>
              <a:t>8_contact</a:t>
            </a:r>
          </a:p>
        </p:txBody>
      </p:sp>
    </p:spTree>
    <p:extLst>
      <p:ext uri="{BB962C8B-B14F-4D97-AF65-F5344CB8AC3E}">
        <p14:creationId xmlns:p14="http://schemas.microsoft.com/office/powerpoint/2010/main" val="21847896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C:\Users\nrsak\Desktop\NewMaterials\1.NEW_Training\DEFAULTS\default_project\assets\images\logo_jiametri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15555" y="136898"/>
            <a:ext cx="2520280" cy="552212"/>
          </a:xfrm>
          <a:prstGeom prst="rect">
            <a:avLst/>
          </a:prstGeom>
          <a:noFill/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74E218E5-597F-4FFF-AB6F-4AF5689BCE20}"/>
              </a:ext>
            </a:extLst>
          </p:cNvPr>
          <p:cNvSpPr txBox="1">
            <a:spLocks/>
          </p:cNvSpPr>
          <p:nvPr/>
        </p:nvSpPr>
        <p:spPr>
          <a:xfrm>
            <a:off x="172865" y="165890"/>
            <a:ext cx="15553728" cy="523220"/>
          </a:xfrm>
          <a:prstGeom prst="rect">
            <a:avLst/>
          </a:prstGeom>
          <a:solidFill>
            <a:srgbClr val="FF0066"/>
          </a:solidFill>
          <a:ln w="38100" cap="flat" cmpd="sng" algn="ctr">
            <a:solidFill>
              <a:srgbClr val="FF0066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R="0" indent="-480060" algn="ctr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IN" sz="2800" b="1" spc="300" dirty="0" err="1">
                <a:solidFill>
                  <a:schemeClr val="bg1"/>
                </a:solidFill>
                <a:latin typeface="Bahnschrift SemiBold SemiConden" pitchFamily="34" charset="0"/>
                <a:ea typeface="Fira Code" pitchFamily="1" charset="0"/>
                <a:cs typeface="Fira Code" pitchFamily="1" charset="0"/>
              </a:rPr>
              <a:t>college_website</a:t>
            </a:r>
            <a:r>
              <a:rPr lang="en-IN" sz="2800" b="1" dirty="0">
                <a:solidFill>
                  <a:schemeClr val="bg1"/>
                </a:solidFill>
                <a:latin typeface="Bahnschrift SemiBold SemiConden" pitchFamily="34" charset="0"/>
                <a:ea typeface="Fira Code" pitchFamily="1" charset="0"/>
                <a:cs typeface="Fira Code" pitchFamily="1" charset="0"/>
              </a:rPr>
              <a:t> </a:t>
            </a:r>
            <a:r>
              <a:rPr lang="en-IN" sz="2800" b="1" dirty="0">
                <a:solidFill>
                  <a:schemeClr val="bg1">
                    <a:lumMod val="75000"/>
                  </a:schemeClr>
                </a:solidFill>
                <a:latin typeface="Bahnschrift SemiBold SemiConden" pitchFamily="34" charset="0"/>
                <a:ea typeface="Fira Code" pitchFamily="1" charset="0"/>
                <a:cs typeface="Fira Code" pitchFamily="1" charset="0"/>
              </a:rPr>
              <a:t>(Components)</a:t>
            </a:r>
            <a:endParaRPr lang="en-US" sz="2800" b="1" dirty="0">
              <a:solidFill>
                <a:schemeClr val="bg1">
                  <a:lumMod val="75000"/>
                </a:schemeClr>
              </a:solidFill>
              <a:latin typeface="Bahnschrift SemiBold SemiConden" pitchFamily="34" charset="0"/>
              <a:ea typeface="Fira Code" pitchFamily="1" charset="0"/>
              <a:cs typeface="Fira Code" pitchFamily="1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364186A-A559-4537-943D-1FA2A70884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247" y="6761633"/>
            <a:ext cx="14373902" cy="437742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FD49009-A4A6-498F-A320-E2EF8FF1EEC2}"/>
              </a:ext>
            </a:extLst>
          </p:cNvPr>
          <p:cNvSpPr/>
          <p:nvPr/>
        </p:nvSpPr>
        <p:spPr>
          <a:xfrm>
            <a:off x="2469247" y="6820320"/>
            <a:ext cx="14305961" cy="4318734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527456-4BAA-4F3B-8372-37A27910FE5F}"/>
              </a:ext>
            </a:extLst>
          </p:cNvPr>
          <p:cNvSpPr/>
          <p:nvPr/>
        </p:nvSpPr>
        <p:spPr>
          <a:xfrm>
            <a:off x="2639330" y="7011338"/>
            <a:ext cx="13965791" cy="3402907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7B1110-A284-4A7A-AEDF-43CF7B3815B6}"/>
              </a:ext>
            </a:extLst>
          </p:cNvPr>
          <p:cNvSpPr/>
          <p:nvPr/>
        </p:nvSpPr>
        <p:spPr>
          <a:xfrm>
            <a:off x="2639330" y="10525696"/>
            <a:ext cx="13965791" cy="554543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1D0BFB7-AE32-4406-A53E-25E8DB27B3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153" y="2729186"/>
            <a:ext cx="9745268" cy="2929214"/>
          </a:xfrm>
          <a:prstGeom prst="rect">
            <a:avLst/>
          </a:prstGeom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02BF8F9-BA2F-4ED9-ABEE-C296F71D4E7E}"/>
              </a:ext>
            </a:extLst>
          </p:cNvPr>
          <p:cNvSpPr txBox="1">
            <a:spLocks/>
          </p:cNvSpPr>
          <p:nvPr/>
        </p:nvSpPr>
        <p:spPr>
          <a:xfrm>
            <a:off x="884951" y="5830856"/>
            <a:ext cx="2520280" cy="523220"/>
          </a:xfrm>
          <a:prstGeom prst="rect">
            <a:avLst/>
          </a:prstGeom>
          <a:solidFill>
            <a:srgbClr val="99FF66"/>
          </a:solidFill>
          <a:ln w="38100" cap="flat" cmpd="sng" algn="ctr">
            <a:solidFill>
              <a:srgbClr val="99FF66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indent="-48006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schemeClr val="tx1"/>
                </a:solidFill>
                <a:latin typeface="Roboto Condensed SemiBold" pitchFamily="2" charset="0"/>
                <a:ea typeface="Roboto Condensed SemiBold" pitchFamily="2" charset="0"/>
                <a:cs typeface="Fira Code" pitchFamily="1" charset="0"/>
              </a:rPr>
              <a:t>column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6B70A905-293A-4492-A58B-293DBB240E15}"/>
              </a:ext>
            </a:extLst>
          </p:cNvPr>
          <p:cNvSpPr txBox="1">
            <a:spLocks/>
          </p:cNvSpPr>
          <p:nvPr/>
        </p:nvSpPr>
        <p:spPr>
          <a:xfrm>
            <a:off x="889819" y="1369242"/>
            <a:ext cx="2520280" cy="523220"/>
          </a:xfrm>
          <a:prstGeom prst="rect">
            <a:avLst/>
          </a:prstGeom>
          <a:solidFill>
            <a:srgbClr val="99FF66"/>
          </a:solidFill>
          <a:ln w="38100" cap="flat" cmpd="sng" algn="ctr">
            <a:solidFill>
              <a:srgbClr val="99FF66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indent="-48006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schemeClr val="tx1"/>
                </a:solidFill>
                <a:latin typeface="Roboto Condensed SemiBold" pitchFamily="2" charset="0"/>
                <a:ea typeface="Roboto Condensed SemiBold" pitchFamily="2" charset="0"/>
                <a:cs typeface="Fira Code" pitchFamily="1" charset="0"/>
              </a:rPr>
              <a:t>8_contact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532C5E-59CD-46E3-8751-C6F9971D5659}"/>
              </a:ext>
            </a:extLst>
          </p:cNvPr>
          <p:cNvSpPr/>
          <p:nvPr/>
        </p:nvSpPr>
        <p:spPr>
          <a:xfrm>
            <a:off x="2791730" y="7163739"/>
            <a:ext cx="3066641" cy="3113418"/>
          </a:xfrm>
          <a:prstGeom prst="rect">
            <a:avLst/>
          </a:prstGeom>
          <a:solidFill>
            <a:srgbClr val="00FFCC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625EE1-31D1-4479-BD76-BF564980A781}"/>
              </a:ext>
            </a:extLst>
          </p:cNvPr>
          <p:cNvSpPr/>
          <p:nvPr/>
        </p:nvSpPr>
        <p:spPr>
          <a:xfrm>
            <a:off x="6028454" y="7148425"/>
            <a:ext cx="3066641" cy="3128732"/>
          </a:xfrm>
          <a:prstGeom prst="rect">
            <a:avLst/>
          </a:prstGeom>
          <a:solidFill>
            <a:srgbClr val="00FFCC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14A9D4-9E56-4078-91BA-E1E701E082BF}"/>
              </a:ext>
            </a:extLst>
          </p:cNvPr>
          <p:cNvSpPr/>
          <p:nvPr/>
        </p:nvSpPr>
        <p:spPr>
          <a:xfrm>
            <a:off x="9291829" y="7148425"/>
            <a:ext cx="3066641" cy="3109558"/>
          </a:xfrm>
          <a:prstGeom prst="rect">
            <a:avLst/>
          </a:prstGeom>
          <a:solidFill>
            <a:srgbClr val="00FFCC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889931-196F-4A00-8CCB-A048DB6C6D1D}"/>
              </a:ext>
            </a:extLst>
          </p:cNvPr>
          <p:cNvSpPr/>
          <p:nvPr/>
        </p:nvSpPr>
        <p:spPr>
          <a:xfrm>
            <a:off x="12555205" y="7129251"/>
            <a:ext cx="3066641" cy="3128732"/>
          </a:xfrm>
          <a:prstGeom prst="rect">
            <a:avLst/>
          </a:prstGeom>
          <a:solidFill>
            <a:srgbClr val="00FFCC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C47FA5-8BCC-4BA1-B4F4-9FEE7515C11D}"/>
              </a:ext>
            </a:extLst>
          </p:cNvPr>
          <p:cNvSpPr/>
          <p:nvPr/>
        </p:nvSpPr>
        <p:spPr>
          <a:xfrm>
            <a:off x="2791730" y="10605263"/>
            <a:ext cx="13651817" cy="404844"/>
          </a:xfrm>
          <a:prstGeom prst="rect">
            <a:avLst/>
          </a:prstGeom>
          <a:solidFill>
            <a:srgbClr val="00FFCC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7543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C:\Users\nrsak\Desktop\NewMaterials\1.NEW_Training\DEFAULTS\default_project\assets\images\logo_jiametri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15555" y="136898"/>
            <a:ext cx="2520280" cy="552212"/>
          </a:xfrm>
          <a:prstGeom prst="rect">
            <a:avLst/>
          </a:prstGeom>
          <a:noFill/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74E218E5-597F-4FFF-AB6F-4AF5689BCE20}"/>
              </a:ext>
            </a:extLst>
          </p:cNvPr>
          <p:cNvSpPr txBox="1">
            <a:spLocks/>
          </p:cNvSpPr>
          <p:nvPr/>
        </p:nvSpPr>
        <p:spPr>
          <a:xfrm>
            <a:off x="172865" y="165890"/>
            <a:ext cx="15553728" cy="523220"/>
          </a:xfrm>
          <a:prstGeom prst="rect">
            <a:avLst/>
          </a:prstGeom>
          <a:solidFill>
            <a:srgbClr val="FF0066"/>
          </a:solidFill>
          <a:ln w="38100" cap="flat" cmpd="sng" algn="ctr">
            <a:solidFill>
              <a:srgbClr val="FF0066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R="0" indent="-480060" algn="ctr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IN" sz="2800" b="1" spc="300" dirty="0" err="1">
                <a:solidFill>
                  <a:schemeClr val="bg1"/>
                </a:solidFill>
                <a:latin typeface="Bahnschrift SemiBold SemiConden" pitchFamily="34" charset="0"/>
                <a:ea typeface="Fira Code" pitchFamily="1" charset="0"/>
                <a:cs typeface="Fira Code" pitchFamily="1" charset="0"/>
              </a:rPr>
              <a:t>college_website</a:t>
            </a:r>
            <a:r>
              <a:rPr lang="en-IN" sz="2800" b="1" dirty="0">
                <a:solidFill>
                  <a:schemeClr val="bg1"/>
                </a:solidFill>
                <a:latin typeface="Bahnschrift SemiBold SemiConden" pitchFamily="34" charset="0"/>
                <a:ea typeface="Fira Code" pitchFamily="1" charset="0"/>
                <a:cs typeface="Fira Code" pitchFamily="1" charset="0"/>
              </a:rPr>
              <a:t> </a:t>
            </a:r>
            <a:r>
              <a:rPr lang="en-IN" sz="2800" b="1" dirty="0">
                <a:solidFill>
                  <a:schemeClr val="bg1">
                    <a:lumMod val="75000"/>
                  </a:schemeClr>
                </a:solidFill>
                <a:latin typeface="Bahnschrift SemiBold SemiConden" pitchFamily="34" charset="0"/>
                <a:ea typeface="Fira Code" pitchFamily="1" charset="0"/>
                <a:cs typeface="Fira Code" pitchFamily="1" charset="0"/>
              </a:rPr>
              <a:t>(Components)</a:t>
            </a:r>
            <a:endParaRPr lang="en-US" sz="2800" b="1" dirty="0">
              <a:solidFill>
                <a:schemeClr val="bg1">
                  <a:lumMod val="75000"/>
                </a:schemeClr>
              </a:solidFill>
              <a:latin typeface="Bahnschrift SemiBold SemiConden" pitchFamily="34" charset="0"/>
              <a:ea typeface="Fira Code" pitchFamily="1" charset="0"/>
              <a:cs typeface="Fira Code" pitchFamily="1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364186A-A559-4537-943D-1FA2A70884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247" y="6761633"/>
            <a:ext cx="14373902" cy="437742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FD49009-A4A6-498F-A320-E2EF8FF1EEC2}"/>
              </a:ext>
            </a:extLst>
          </p:cNvPr>
          <p:cNvSpPr/>
          <p:nvPr/>
        </p:nvSpPr>
        <p:spPr>
          <a:xfrm>
            <a:off x="2469247" y="6820320"/>
            <a:ext cx="14305961" cy="4318734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527456-4BAA-4F3B-8372-37A27910FE5F}"/>
              </a:ext>
            </a:extLst>
          </p:cNvPr>
          <p:cNvSpPr/>
          <p:nvPr/>
        </p:nvSpPr>
        <p:spPr>
          <a:xfrm>
            <a:off x="2639330" y="7011338"/>
            <a:ext cx="13965791" cy="3402907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7B1110-A284-4A7A-AEDF-43CF7B3815B6}"/>
              </a:ext>
            </a:extLst>
          </p:cNvPr>
          <p:cNvSpPr/>
          <p:nvPr/>
        </p:nvSpPr>
        <p:spPr>
          <a:xfrm>
            <a:off x="2639330" y="10525696"/>
            <a:ext cx="13965791" cy="554543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1D0BFB7-AE32-4406-A53E-25E8DB27B3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153" y="2729186"/>
            <a:ext cx="9745268" cy="2929214"/>
          </a:xfrm>
          <a:prstGeom prst="rect">
            <a:avLst/>
          </a:prstGeom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02BF8F9-BA2F-4ED9-ABEE-C296F71D4E7E}"/>
              </a:ext>
            </a:extLst>
          </p:cNvPr>
          <p:cNvSpPr txBox="1">
            <a:spLocks/>
          </p:cNvSpPr>
          <p:nvPr/>
        </p:nvSpPr>
        <p:spPr>
          <a:xfrm>
            <a:off x="884951" y="5830856"/>
            <a:ext cx="2520280" cy="523220"/>
          </a:xfrm>
          <a:prstGeom prst="rect">
            <a:avLst/>
          </a:prstGeom>
          <a:solidFill>
            <a:srgbClr val="99FF66"/>
          </a:solidFill>
          <a:ln w="38100" cap="flat" cmpd="sng" algn="ctr">
            <a:solidFill>
              <a:srgbClr val="99FF66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indent="-48006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 err="1">
                <a:solidFill>
                  <a:schemeClr val="tx1"/>
                </a:solidFill>
                <a:latin typeface="Roboto Condensed SemiBold" pitchFamily="2" charset="0"/>
                <a:ea typeface="Roboto Condensed SemiBold" pitchFamily="2" charset="0"/>
                <a:cs typeface="Fira Code" pitchFamily="1" charset="0"/>
              </a:rPr>
              <a:t>subColumn</a:t>
            </a:r>
            <a:endParaRPr lang="en-US" sz="2800" b="1" dirty="0">
              <a:solidFill>
                <a:schemeClr val="tx1"/>
              </a:solidFill>
              <a:latin typeface="Roboto Condensed SemiBold" pitchFamily="2" charset="0"/>
              <a:ea typeface="Roboto Condensed SemiBold" pitchFamily="2" charset="0"/>
              <a:cs typeface="Fira Code" pitchFamily="1" charset="0"/>
            </a:endParaRP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6B70A905-293A-4492-A58B-293DBB240E15}"/>
              </a:ext>
            </a:extLst>
          </p:cNvPr>
          <p:cNvSpPr txBox="1">
            <a:spLocks/>
          </p:cNvSpPr>
          <p:nvPr/>
        </p:nvSpPr>
        <p:spPr>
          <a:xfrm>
            <a:off x="889819" y="1369242"/>
            <a:ext cx="2520280" cy="523220"/>
          </a:xfrm>
          <a:prstGeom prst="rect">
            <a:avLst/>
          </a:prstGeom>
          <a:solidFill>
            <a:srgbClr val="99FF66"/>
          </a:solidFill>
          <a:ln w="38100" cap="flat" cmpd="sng" algn="ctr">
            <a:solidFill>
              <a:srgbClr val="99FF66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indent="-48006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schemeClr val="tx1"/>
                </a:solidFill>
                <a:latin typeface="Roboto Condensed SemiBold" pitchFamily="2" charset="0"/>
                <a:ea typeface="Roboto Condensed SemiBold" pitchFamily="2" charset="0"/>
                <a:cs typeface="Fira Code" pitchFamily="1" charset="0"/>
              </a:rPr>
              <a:t>8_contact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532C5E-59CD-46E3-8751-C6F9971D5659}"/>
              </a:ext>
            </a:extLst>
          </p:cNvPr>
          <p:cNvSpPr/>
          <p:nvPr/>
        </p:nvSpPr>
        <p:spPr>
          <a:xfrm>
            <a:off x="2791730" y="7163739"/>
            <a:ext cx="3066641" cy="3113418"/>
          </a:xfrm>
          <a:prstGeom prst="rect">
            <a:avLst/>
          </a:prstGeom>
          <a:solidFill>
            <a:srgbClr val="00FFCC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625EE1-31D1-4479-BD76-BF564980A781}"/>
              </a:ext>
            </a:extLst>
          </p:cNvPr>
          <p:cNvSpPr/>
          <p:nvPr/>
        </p:nvSpPr>
        <p:spPr>
          <a:xfrm>
            <a:off x="6028454" y="7148425"/>
            <a:ext cx="3066641" cy="3128732"/>
          </a:xfrm>
          <a:prstGeom prst="rect">
            <a:avLst/>
          </a:prstGeom>
          <a:solidFill>
            <a:srgbClr val="00FFCC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14A9D4-9E56-4078-91BA-E1E701E082BF}"/>
              </a:ext>
            </a:extLst>
          </p:cNvPr>
          <p:cNvSpPr/>
          <p:nvPr/>
        </p:nvSpPr>
        <p:spPr>
          <a:xfrm>
            <a:off x="9291829" y="7148425"/>
            <a:ext cx="3066641" cy="3109558"/>
          </a:xfrm>
          <a:prstGeom prst="rect">
            <a:avLst/>
          </a:prstGeom>
          <a:solidFill>
            <a:srgbClr val="00FFCC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889931-196F-4A00-8CCB-A048DB6C6D1D}"/>
              </a:ext>
            </a:extLst>
          </p:cNvPr>
          <p:cNvSpPr/>
          <p:nvPr/>
        </p:nvSpPr>
        <p:spPr>
          <a:xfrm>
            <a:off x="12555205" y="7129251"/>
            <a:ext cx="3066641" cy="3128732"/>
          </a:xfrm>
          <a:prstGeom prst="rect">
            <a:avLst/>
          </a:prstGeom>
          <a:solidFill>
            <a:srgbClr val="00FFCC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306AF7-B8C9-4E1B-84E1-29F16D8CB1D7}"/>
              </a:ext>
            </a:extLst>
          </p:cNvPr>
          <p:cNvSpPr/>
          <p:nvPr/>
        </p:nvSpPr>
        <p:spPr>
          <a:xfrm>
            <a:off x="2944130" y="7297854"/>
            <a:ext cx="2770225" cy="2829871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E4D00A-A275-4A6E-9020-E16DBB212D11}"/>
              </a:ext>
            </a:extLst>
          </p:cNvPr>
          <p:cNvSpPr/>
          <p:nvPr/>
        </p:nvSpPr>
        <p:spPr>
          <a:xfrm>
            <a:off x="6176661" y="7297855"/>
            <a:ext cx="2770225" cy="2829871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2C215FB-7D38-42E8-A5A0-88FB4869CD4E}"/>
              </a:ext>
            </a:extLst>
          </p:cNvPr>
          <p:cNvSpPr/>
          <p:nvPr/>
        </p:nvSpPr>
        <p:spPr>
          <a:xfrm>
            <a:off x="9440037" y="7305512"/>
            <a:ext cx="2770225" cy="2829871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26DC4FB-3A82-47F4-80B5-302995212765}"/>
              </a:ext>
            </a:extLst>
          </p:cNvPr>
          <p:cNvSpPr/>
          <p:nvPr/>
        </p:nvSpPr>
        <p:spPr>
          <a:xfrm>
            <a:off x="12688836" y="7288268"/>
            <a:ext cx="2770225" cy="2829871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C47FA5-8BCC-4BA1-B4F4-9FEE7515C11D}"/>
              </a:ext>
            </a:extLst>
          </p:cNvPr>
          <p:cNvSpPr/>
          <p:nvPr/>
        </p:nvSpPr>
        <p:spPr>
          <a:xfrm>
            <a:off x="2791730" y="10605263"/>
            <a:ext cx="13651817" cy="404844"/>
          </a:xfrm>
          <a:prstGeom prst="rect">
            <a:avLst/>
          </a:prstGeom>
          <a:solidFill>
            <a:srgbClr val="00FFCC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B6B622-47AA-437C-BC15-0BA44433B7F5}"/>
              </a:ext>
            </a:extLst>
          </p:cNvPr>
          <p:cNvSpPr/>
          <p:nvPr/>
        </p:nvSpPr>
        <p:spPr>
          <a:xfrm>
            <a:off x="2944130" y="10635911"/>
            <a:ext cx="13355401" cy="328469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327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C:\Users\nrsak\Desktop\NewMaterials\1.NEW_Training\DEFAULTS\default_project\assets\images\logo_jiametri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15555" y="136898"/>
            <a:ext cx="2520280" cy="552212"/>
          </a:xfrm>
          <a:prstGeom prst="rect">
            <a:avLst/>
          </a:prstGeom>
          <a:noFill/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F7EA5BB5-4375-4352-B33C-E0416A713A3A}"/>
              </a:ext>
            </a:extLst>
          </p:cNvPr>
          <p:cNvSpPr txBox="1">
            <a:spLocks/>
          </p:cNvSpPr>
          <p:nvPr/>
        </p:nvSpPr>
        <p:spPr>
          <a:xfrm>
            <a:off x="889819" y="6128194"/>
            <a:ext cx="2520280" cy="523220"/>
          </a:xfrm>
          <a:prstGeom prst="rect">
            <a:avLst/>
          </a:prstGeom>
          <a:solidFill>
            <a:srgbClr val="99FF66"/>
          </a:solidFill>
          <a:ln w="38100" cap="flat" cmpd="sng" algn="ctr">
            <a:solidFill>
              <a:srgbClr val="99FF66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indent="-48006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schemeClr val="tx1"/>
                </a:solidFill>
                <a:latin typeface="Roboto Condensed SemiBold" pitchFamily="2" charset="0"/>
                <a:ea typeface="Roboto Condensed SemiBold" pitchFamily="2" charset="0"/>
                <a:cs typeface="Fira Code" pitchFamily="1" charset="0"/>
              </a:rPr>
              <a:t>column</a:t>
            </a:r>
            <a:endParaRPr lang="en-US" sz="3200" b="1" dirty="0">
              <a:solidFill>
                <a:schemeClr val="tx1"/>
              </a:solidFill>
              <a:latin typeface="Roboto Condensed SemiBold" pitchFamily="2" charset="0"/>
              <a:ea typeface="Roboto Condensed SemiBold" pitchFamily="2" charset="0"/>
              <a:cs typeface="Fira Code" pitchFamily="1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9A95755-0768-4EF9-9407-9920C77F694B}"/>
              </a:ext>
            </a:extLst>
          </p:cNvPr>
          <p:cNvSpPr txBox="1">
            <a:spLocks/>
          </p:cNvSpPr>
          <p:nvPr/>
        </p:nvSpPr>
        <p:spPr>
          <a:xfrm>
            <a:off x="172865" y="165890"/>
            <a:ext cx="15553728" cy="523220"/>
          </a:xfrm>
          <a:prstGeom prst="rect">
            <a:avLst/>
          </a:prstGeom>
          <a:solidFill>
            <a:srgbClr val="FF0066"/>
          </a:solidFill>
          <a:ln w="38100" cap="flat" cmpd="sng" algn="ctr">
            <a:solidFill>
              <a:srgbClr val="FF0066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R="0" indent="-480060" algn="ctr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IN" sz="2800" b="1" spc="300" dirty="0" err="1">
                <a:solidFill>
                  <a:schemeClr val="bg1"/>
                </a:solidFill>
                <a:latin typeface="Bahnschrift SemiBold SemiConden" pitchFamily="34" charset="0"/>
                <a:ea typeface="Fira Code" pitchFamily="1" charset="0"/>
                <a:cs typeface="Fira Code" pitchFamily="1" charset="0"/>
              </a:rPr>
              <a:t>college_website</a:t>
            </a:r>
            <a:r>
              <a:rPr lang="en-IN" sz="2800" b="1" dirty="0">
                <a:solidFill>
                  <a:schemeClr val="bg1"/>
                </a:solidFill>
                <a:latin typeface="Bahnschrift SemiBold SemiConden" pitchFamily="34" charset="0"/>
                <a:ea typeface="Fira Code" pitchFamily="1" charset="0"/>
                <a:cs typeface="Fira Code" pitchFamily="1" charset="0"/>
              </a:rPr>
              <a:t> </a:t>
            </a:r>
            <a:r>
              <a:rPr lang="en-IN" sz="2800" b="1" dirty="0">
                <a:solidFill>
                  <a:schemeClr val="bg1">
                    <a:lumMod val="75000"/>
                  </a:schemeClr>
                </a:solidFill>
                <a:latin typeface="Bahnschrift SemiBold SemiConden" pitchFamily="34" charset="0"/>
                <a:ea typeface="Fira Code" pitchFamily="1" charset="0"/>
                <a:cs typeface="Fira Code" pitchFamily="1" charset="0"/>
              </a:rPr>
              <a:t>(Components)</a:t>
            </a:r>
            <a:endParaRPr lang="en-US" sz="2800" b="1" dirty="0">
              <a:solidFill>
                <a:schemeClr val="bg1">
                  <a:lumMod val="75000"/>
                </a:schemeClr>
              </a:solidFill>
              <a:latin typeface="Bahnschrift SemiBold SemiConden" pitchFamily="34" charset="0"/>
              <a:ea typeface="Fira Code" pitchFamily="1" charset="0"/>
              <a:cs typeface="Fira Code" pitchFamily="1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C201C9-82FB-41B3-8073-BB94C7A9C9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5" y="8129786"/>
            <a:ext cx="18218024" cy="129710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CDD517B-DEA7-4B64-8B51-93B639B03BDF}"/>
              </a:ext>
            </a:extLst>
          </p:cNvPr>
          <p:cNvSpPr/>
          <p:nvPr/>
        </p:nvSpPr>
        <p:spPr>
          <a:xfrm>
            <a:off x="478942" y="8154330"/>
            <a:ext cx="18232857" cy="154887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83FCA2-1D52-4D3D-BC05-2B619D9522A8}"/>
              </a:ext>
            </a:extLst>
          </p:cNvPr>
          <p:cNvSpPr/>
          <p:nvPr/>
        </p:nvSpPr>
        <p:spPr>
          <a:xfrm>
            <a:off x="720384" y="8129786"/>
            <a:ext cx="17749972" cy="504055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2D86EC-F0B0-4CAD-BA7D-16D54BCAB902}"/>
              </a:ext>
            </a:extLst>
          </p:cNvPr>
          <p:cNvSpPr/>
          <p:nvPr/>
        </p:nvSpPr>
        <p:spPr>
          <a:xfrm>
            <a:off x="720384" y="8720704"/>
            <a:ext cx="17749972" cy="849242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787D0A-6D57-4CB9-B6A4-0F20705AEF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5" y="3377258"/>
            <a:ext cx="18218024" cy="1297107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EF8FB961-102C-4303-B901-B549B8D8AEFA}"/>
              </a:ext>
            </a:extLst>
          </p:cNvPr>
          <p:cNvSpPr txBox="1">
            <a:spLocks/>
          </p:cNvSpPr>
          <p:nvPr/>
        </p:nvSpPr>
        <p:spPr>
          <a:xfrm>
            <a:off x="889819" y="1369242"/>
            <a:ext cx="2520280" cy="523220"/>
          </a:xfrm>
          <a:prstGeom prst="rect">
            <a:avLst/>
          </a:prstGeom>
          <a:solidFill>
            <a:srgbClr val="99FF66"/>
          </a:solidFill>
          <a:ln w="38100" cap="flat" cmpd="sng" algn="ctr">
            <a:solidFill>
              <a:srgbClr val="99FF66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indent="-48006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schemeClr val="tx1"/>
                </a:solidFill>
                <a:latin typeface="Roboto Condensed SemiBold" pitchFamily="2" charset="0"/>
                <a:ea typeface="Roboto Condensed SemiBold" pitchFamily="2" charset="0"/>
                <a:cs typeface="Fira Code" pitchFamily="1" charset="0"/>
              </a:rPr>
              <a:t>1_navBar</a:t>
            </a:r>
            <a:endParaRPr lang="en-US" sz="3200" b="1" dirty="0">
              <a:solidFill>
                <a:schemeClr val="tx1"/>
              </a:solidFill>
              <a:latin typeface="Roboto Condensed SemiBold" pitchFamily="2" charset="0"/>
              <a:ea typeface="Roboto Condensed SemiBold" pitchFamily="2" charset="0"/>
              <a:cs typeface="Fira Code" pitchFamily="1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B20204-802B-4214-98C3-2732D6750344}"/>
              </a:ext>
            </a:extLst>
          </p:cNvPr>
          <p:cNvSpPr/>
          <p:nvPr/>
        </p:nvSpPr>
        <p:spPr>
          <a:xfrm>
            <a:off x="2041947" y="8197315"/>
            <a:ext cx="2520280" cy="314088"/>
          </a:xfrm>
          <a:prstGeom prst="rect">
            <a:avLst/>
          </a:prstGeom>
          <a:solidFill>
            <a:srgbClr val="00FFCC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FE7D1B-9AC3-42E3-94E6-E395025B7361}"/>
              </a:ext>
            </a:extLst>
          </p:cNvPr>
          <p:cNvSpPr/>
          <p:nvPr/>
        </p:nvSpPr>
        <p:spPr>
          <a:xfrm>
            <a:off x="2041947" y="8849866"/>
            <a:ext cx="2520280" cy="577027"/>
          </a:xfrm>
          <a:prstGeom prst="rect">
            <a:avLst/>
          </a:prstGeom>
          <a:solidFill>
            <a:srgbClr val="00FFCC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AE7086-F927-4FE0-A329-A2C7F158F7ED}"/>
              </a:ext>
            </a:extLst>
          </p:cNvPr>
          <p:cNvSpPr/>
          <p:nvPr/>
        </p:nvSpPr>
        <p:spPr>
          <a:xfrm>
            <a:off x="12195075" y="8197315"/>
            <a:ext cx="4680520" cy="337090"/>
          </a:xfrm>
          <a:prstGeom prst="rect">
            <a:avLst/>
          </a:prstGeom>
          <a:solidFill>
            <a:srgbClr val="00FFCC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A26437-155D-40CF-A98E-1AC351BC93D5}"/>
              </a:ext>
            </a:extLst>
          </p:cNvPr>
          <p:cNvSpPr/>
          <p:nvPr/>
        </p:nvSpPr>
        <p:spPr>
          <a:xfrm>
            <a:off x="6938491" y="8892865"/>
            <a:ext cx="5254062" cy="337090"/>
          </a:xfrm>
          <a:prstGeom prst="rect">
            <a:avLst/>
          </a:prstGeom>
          <a:solidFill>
            <a:srgbClr val="00FFCC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9458028-6AF1-4CA1-953A-F3216D5B89E1}"/>
              </a:ext>
            </a:extLst>
          </p:cNvPr>
          <p:cNvSpPr/>
          <p:nvPr/>
        </p:nvSpPr>
        <p:spPr>
          <a:xfrm>
            <a:off x="14715355" y="8756797"/>
            <a:ext cx="2271378" cy="577027"/>
          </a:xfrm>
          <a:prstGeom prst="rect">
            <a:avLst/>
          </a:prstGeom>
          <a:solidFill>
            <a:srgbClr val="00FFCC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44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C:\Users\nrsak\Desktop\NewMaterials\1.NEW_Training\DEFAULTS\default_project\assets\images\logo_jiametri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15555" y="136898"/>
            <a:ext cx="2520280" cy="552212"/>
          </a:xfrm>
          <a:prstGeom prst="rect">
            <a:avLst/>
          </a:prstGeom>
          <a:noFill/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F7EA5BB5-4375-4352-B33C-E0416A713A3A}"/>
              </a:ext>
            </a:extLst>
          </p:cNvPr>
          <p:cNvSpPr txBox="1">
            <a:spLocks/>
          </p:cNvSpPr>
          <p:nvPr/>
        </p:nvSpPr>
        <p:spPr>
          <a:xfrm>
            <a:off x="889819" y="6128194"/>
            <a:ext cx="2520280" cy="523220"/>
          </a:xfrm>
          <a:prstGeom prst="rect">
            <a:avLst/>
          </a:prstGeom>
          <a:solidFill>
            <a:srgbClr val="99FF66"/>
          </a:solidFill>
          <a:ln w="38100" cap="flat" cmpd="sng" algn="ctr">
            <a:solidFill>
              <a:srgbClr val="99FF66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indent="-48006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 err="1">
                <a:solidFill>
                  <a:schemeClr val="tx1"/>
                </a:solidFill>
                <a:latin typeface="Roboto Condensed SemiBold" pitchFamily="2" charset="0"/>
                <a:ea typeface="Roboto Condensed SemiBold" pitchFamily="2" charset="0"/>
                <a:cs typeface="Fira Code" pitchFamily="1" charset="0"/>
              </a:rPr>
              <a:t>subColumn</a:t>
            </a:r>
            <a:endParaRPr lang="en-US" sz="3200" b="1" dirty="0">
              <a:solidFill>
                <a:schemeClr val="tx1"/>
              </a:solidFill>
              <a:latin typeface="Roboto Condensed SemiBold" pitchFamily="2" charset="0"/>
              <a:ea typeface="Roboto Condensed SemiBold" pitchFamily="2" charset="0"/>
              <a:cs typeface="Fira Code" pitchFamily="1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9A95755-0768-4EF9-9407-9920C77F694B}"/>
              </a:ext>
            </a:extLst>
          </p:cNvPr>
          <p:cNvSpPr txBox="1">
            <a:spLocks/>
          </p:cNvSpPr>
          <p:nvPr/>
        </p:nvSpPr>
        <p:spPr>
          <a:xfrm>
            <a:off x="172865" y="165890"/>
            <a:ext cx="15553728" cy="523220"/>
          </a:xfrm>
          <a:prstGeom prst="rect">
            <a:avLst/>
          </a:prstGeom>
          <a:solidFill>
            <a:srgbClr val="FF0066"/>
          </a:solidFill>
          <a:ln w="38100" cap="flat" cmpd="sng" algn="ctr">
            <a:solidFill>
              <a:srgbClr val="FF0066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R="0" indent="-480060" algn="ctr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IN" sz="2800" b="1" spc="300" dirty="0" err="1">
                <a:solidFill>
                  <a:schemeClr val="bg1"/>
                </a:solidFill>
                <a:latin typeface="Bahnschrift SemiBold SemiConden" pitchFamily="34" charset="0"/>
                <a:ea typeface="Fira Code" pitchFamily="1" charset="0"/>
                <a:cs typeface="Fira Code" pitchFamily="1" charset="0"/>
              </a:rPr>
              <a:t>college_website</a:t>
            </a:r>
            <a:r>
              <a:rPr lang="en-IN" sz="2800" b="1" dirty="0">
                <a:solidFill>
                  <a:schemeClr val="bg1"/>
                </a:solidFill>
                <a:latin typeface="Bahnschrift SemiBold SemiConden" pitchFamily="34" charset="0"/>
                <a:ea typeface="Fira Code" pitchFamily="1" charset="0"/>
                <a:cs typeface="Fira Code" pitchFamily="1" charset="0"/>
              </a:rPr>
              <a:t> </a:t>
            </a:r>
            <a:r>
              <a:rPr lang="en-IN" sz="2800" b="1" dirty="0">
                <a:solidFill>
                  <a:schemeClr val="bg1">
                    <a:lumMod val="75000"/>
                  </a:schemeClr>
                </a:solidFill>
                <a:latin typeface="Bahnschrift SemiBold SemiConden" pitchFamily="34" charset="0"/>
                <a:ea typeface="Fira Code" pitchFamily="1" charset="0"/>
                <a:cs typeface="Fira Code" pitchFamily="1" charset="0"/>
              </a:rPr>
              <a:t>(Components)</a:t>
            </a:r>
            <a:endParaRPr lang="en-US" sz="2800" b="1" dirty="0">
              <a:solidFill>
                <a:schemeClr val="bg1">
                  <a:lumMod val="75000"/>
                </a:schemeClr>
              </a:solidFill>
              <a:latin typeface="Bahnschrift SemiBold SemiConden" pitchFamily="34" charset="0"/>
              <a:ea typeface="Fira Code" pitchFamily="1" charset="0"/>
              <a:cs typeface="Fira Code" pitchFamily="1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C201C9-82FB-41B3-8073-BB94C7A9C9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5" y="8129786"/>
            <a:ext cx="18218024" cy="129710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CDD517B-DEA7-4B64-8B51-93B639B03BDF}"/>
              </a:ext>
            </a:extLst>
          </p:cNvPr>
          <p:cNvSpPr/>
          <p:nvPr/>
        </p:nvSpPr>
        <p:spPr>
          <a:xfrm>
            <a:off x="478942" y="8154330"/>
            <a:ext cx="18232857" cy="154887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83FCA2-1D52-4D3D-BC05-2B619D9522A8}"/>
              </a:ext>
            </a:extLst>
          </p:cNvPr>
          <p:cNvSpPr/>
          <p:nvPr/>
        </p:nvSpPr>
        <p:spPr>
          <a:xfrm>
            <a:off x="720384" y="8129786"/>
            <a:ext cx="17749972" cy="504055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2D86EC-F0B0-4CAD-BA7D-16D54BCAB902}"/>
              </a:ext>
            </a:extLst>
          </p:cNvPr>
          <p:cNvSpPr/>
          <p:nvPr/>
        </p:nvSpPr>
        <p:spPr>
          <a:xfrm>
            <a:off x="720384" y="8720704"/>
            <a:ext cx="17749972" cy="849242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787D0A-6D57-4CB9-B6A4-0F20705AEF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5" y="3377258"/>
            <a:ext cx="18218024" cy="1297107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EF8FB961-102C-4303-B901-B549B8D8AEFA}"/>
              </a:ext>
            </a:extLst>
          </p:cNvPr>
          <p:cNvSpPr txBox="1">
            <a:spLocks/>
          </p:cNvSpPr>
          <p:nvPr/>
        </p:nvSpPr>
        <p:spPr>
          <a:xfrm>
            <a:off x="889819" y="1369242"/>
            <a:ext cx="2520280" cy="523220"/>
          </a:xfrm>
          <a:prstGeom prst="rect">
            <a:avLst/>
          </a:prstGeom>
          <a:solidFill>
            <a:srgbClr val="99FF66"/>
          </a:solidFill>
          <a:ln w="38100" cap="flat" cmpd="sng" algn="ctr">
            <a:solidFill>
              <a:srgbClr val="99FF66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indent="-48006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schemeClr val="tx1"/>
                </a:solidFill>
                <a:latin typeface="Roboto Condensed SemiBold" pitchFamily="2" charset="0"/>
                <a:ea typeface="Roboto Condensed SemiBold" pitchFamily="2" charset="0"/>
                <a:cs typeface="Fira Code" pitchFamily="1" charset="0"/>
              </a:rPr>
              <a:t>1_navBar</a:t>
            </a:r>
            <a:endParaRPr lang="en-US" sz="3200" b="1" dirty="0">
              <a:solidFill>
                <a:schemeClr val="tx1"/>
              </a:solidFill>
              <a:latin typeface="Roboto Condensed SemiBold" pitchFamily="2" charset="0"/>
              <a:ea typeface="Roboto Condensed SemiBold" pitchFamily="2" charset="0"/>
              <a:cs typeface="Fira Code" pitchFamily="1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B20204-802B-4214-98C3-2732D6750344}"/>
              </a:ext>
            </a:extLst>
          </p:cNvPr>
          <p:cNvSpPr/>
          <p:nvPr/>
        </p:nvSpPr>
        <p:spPr>
          <a:xfrm>
            <a:off x="2041947" y="8197315"/>
            <a:ext cx="2520280" cy="314088"/>
          </a:xfrm>
          <a:prstGeom prst="rect">
            <a:avLst/>
          </a:prstGeom>
          <a:solidFill>
            <a:srgbClr val="00FFCC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FE7D1B-9AC3-42E3-94E6-E395025B7361}"/>
              </a:ext>
            </a:extLst>
          </p:cNvPr>
          <p:cNvSpPr/>
          <p:nvPr/>
        </p:nvSpPr>
        <p:spPr>
          <a:xfrm>
            <a:off x="2041947" y="8849866"/>
            <a:ext cx="2520280" cy="577027"/>
          </a:xfrm>
          <a:prstGeom prst="rect">
            <a:avLst/>
          </a:prstGeom>
          <a:solidFill>
            <a:srgbClr val="00FFCC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FE686E-862F-4DB8-AB7E-7B14BDFCEBD7}"/>
              </a:ext>
            </a:extLst>
          </p:cNvPr>
          <p:cNvSpPr/>
          <p:nvPr/>
        </p:nvSpPr>
        <p:spPr>
          <a:xfrm>
            <a:off x="2121371" y="8202876"/>
            <a:ext cx="2361431" cy="301883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AE7086-F927-4FE0-A329-A2C7F158F7ED}"/>
              </a:ext>
            </a:extLst>
          </p:cNvPr>
          <p:cNvSpPr/>
          <p:nvPr/>
        </p:nvSpPr>
        <p:spPr>
          <a:xfrm>
            <a:off x="12195075" y="8197315"/>
            <a:ext cx="4680520" cy="337090"/>
          </a:xfrm>
          <a:prstGeom prst="rect">
            <a:avLst/>
          </a:prstGeom>
          <a:solidFill>
            <a:srgbClr val="00FFCC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8F5B16-7EED-4ADC-BFBC-21A7CCB8A975}"/>
              </a:ext>
            </a:extLst>
          </p:cNvPr>
          <p:cNvSpPr/>
          <p:nvPr/>
        </p:nvSpPr>
        <p:spPr>
          <a:xfrm>
            <a:off x="12339092" y="8218892"/>
            <a:ext cx="4392488" cy="292511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2EEA229-1018-4044-AEA1-E843132B4E95}"/>
              </a:ext>
            </a:extLst>
          </p:cNvPr>
          <p:cNvSpPr/>
          <p:nvPr/>
        </p:nvSpPr>
        <p:spPr>
          <a:xfrm>
            <a:off x="2122922" y="8932328"/>
            <a:ext cx="2361431" cy="425353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A26437-155D-40CF-A98E-1AC351BC93D5}"/>
              </a:ext>
            </a:extLst>
          </p:cNvPr>
          <p:cNvSpPr/>
          <p:nvPr/>
        </p:nvSpPr>
        <p:spPr>
          <a:xfrm>
            <a:off x="6938491" y="8892865"/>
            <a:ext cx="5254062" cy="337090"/>
          </a:xfrm>
          <a:prstGeom prst="rect">
            <a:avLst/>
          </a:prstGeom>
          <a:solidFill>
            <a:srgbClr val="00FFCC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281C90-2F6A-40BD-AB57-4320E8AB8683}"/>
              </a:ext>
            </a:extLst>
          </p:cNvPr>
          <p:cNvSpPr/>
          <p:nvPr/>
        </p:nvSpPr>
        <p:spPr>
          <a:xfrm>
            <a:off x="7010499" y="8913344"/>
            <a:ext cx="5104180" cy="296562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9458028-6AF1-4CA1-953A-F3216D5B89E1}"/>
              </a:ext>
            </a:extLst>
          </p:cNvPr>
          <p:cNvSpPr/>
          <p:nvPr/>
        </p:nvSpPr>
        <p:spPr>
          <a:xfrm>
            <a:off x="14715355" y="8756797"/>
            <a:ext cx="2271378" cy="577027"/>
          </a:xfrm>
          <a:prstGeom prst="rect">
            <a:avLst/>
          </a:prstGeom>
          <a:solidFill>
            <a:srgbClr val="00FFCC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9C6A73C-08B8-4B07-8B86-AD65F8B16645}"/>
              </a:ext>
            </a:extLst>
          </p:cNvPr>
          <p:cNvSpPr/>
          <p:nvPr/>
        </p:nvSpPr>
        <p:spPr>
          <a:xfrm>
            <a:off x="14828870" y="8805786"/>
            <a:ext cx="2079848" cy="45849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334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C:\Users\nrsak\Desktop\NewMaterials\1.NEW_Training\DEFAULTS\default_project\assets\images\logo_jiametri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15555" y="136898"/>
            <a:ext cx="2520280" cy="552212"/>
          </a:xfrm>
          <a:prstGeom prst="rect">
            <a:avLst/>
          </a:prstGeom>
          <a:noFill/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8F8FE364-A87C-4243-9663-D231A106684F}"/>
              </a:ext>
            </a:extLst>
          </p:cNvPr>
          <p:cNvSpPr txBox="1">
            <a:spLocks/>
          </p:cNvSpPr>
          <p:nvPr/>
        </p:nvSpPr>
        <p:spPr>
          <a:xfrm>
            <a:off x="889819" y="1246316"/>
            <a:ext cx="2520280" cy="523220"/>
          </a:xfrm>
          <a:prstGeom prst="rect">
            <a:avLst/>
          </a:prstGeom>
          <a:solidFill>
            <a:srgbClr val="99FF66"/>
          </a:solidFill>
          <a:ln w="38100" cap="flat" cmpd="sng" algn="ctr">
            <a:solidFill>
              <a:srgbClr val="99FF66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indent="-48006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schemeClr val="tx1"/>
                </a:solidFill>
                <a:latin typeface="Roboto Condensed SemiBold" pitchFamily="2" charset="0"/>
                <a:ea typeface="Roboto Condensed SemiBold" pitchFamily="2" charset="0"/>
                <a:cs typeface="Fira Code" pitchFamily="1" charset="0"/>
              </a:rPr>
              <a:t>2_hero</a:t>
            </a:r>
            <a:endParaRPr lang="en-US" sz="3200" b="1" dirty="0">
              <a:solidFill>
                <a:schemeClr val="tx1"/>
              </a:solidFill>
              <a:latin typeface="Roboto Condensed SemiBold" pitchFamily="2" charset="0"/>
              <a:ea typeface="Roboto Condensed SemiBold" pitchFamily="2" charset="0"/>
              <a:cs typeface="Fira Code" pitchFamily="1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FD34E8F-37A3-4D33-B076-58D9C835B2B8}"/>
              </a:ext>
            </a:extLst>
          </p:cNvPr>
          <p:cNvSpPr txBox="1">
            <a:spLocks/>
          </p:cNvSpPr>
          <p:nvPr/>
        </p:nvSpPr>
        <p:spPr>
          <a:xfrm>
            <a:off x="172865" y="165890"/>
            <a:ext cx="15553728" cy="523220"/>
          </a:xfrm>
          <a:prstGeom prst="rect">
            <a:avLst/>
          </a:prstGeom>
          <a:solidFill>
            <a:srgbClr val="FF0066"/>
          </a:solidFill>
          <a:ln w="38100" cap="flat" cmpd="sng" algn="ctr">
            <a:solidFill>
              <a:srgbClr val="FF0066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R="0" indent="-480060" algn="ctr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IN" sz="2800" b="1" spc="300" dirty="0" err="1">
                <a:solidFill>
                  <a:schemeClr val="bg1"/>
                </a:solidFill>
                <a:latin typeface="Bahnschrift SemiBold SemiConden" pitchFamily="34" charset="0"/>
                <a:ea typeface="Fira Code" pitchFamily="1" charset="0"/>
                <a:cs typeface="Fira Code" pitchFamily="1" charset="0"/>
              </a:rPr>
              <a:t>college_website</a:t>
            </a:r>
            <a:r>
              <a:rPr lang="en-IN" sz="2800" b="1" dirty="0">
                <a:solidFill>
                  <a:schemeClr val="bg1"/>
                </a:solidFill>
                <a:latin typeface="Bahnschrift SemiBold SemiConden" pitchFamily="34" charset="0"/>
                <a:ea typeface="Fira Code" pitchFamily="1" charset="0"/>
                <a:cs typeface="Fira Code" pitchFamily="1" charset="0"/>
              </a:rPr>
              <a:t> </a:t>
            </a:r>
            <a:r>
              <a:rPr lang="en-IN" sz="2800" b="1" dirty="0">
                <a:solidFill>
                  <a:schemeClr val="bg1">
                    <a:lumMod val="75000"/>
                  </a:schemeClr>
                </a:solidFill>
                <a:latin typeface="Bahnschrift SemiBold SemiConden" pitchFamily="34" charset="0"/>
                <a:ea typeface="Fira Code" pitchFamily="1" charset="0"/>
                <a:cs typeface="Fira Code" pitchFamily="1" charset="0"/>
              </a:rPr>
              <a:t>(Components)</a:t>
            </a:r>
            <a:endParaRPr lang="en-US" sz="2800" b="1" dirty="0">
              <a:solidFill>
                <a:schemeClr val="bg1">
                  <a:lumMod val="75000"/>
                </a:schemeClr>
              </a:solidFill>
              <a:latin typeface="Bahnschrift SemiBold SemiConden" pitchFamily="34" charset="0"/>
              <a:ea typeface="Fira Code" pitchFamily="1" charset="0"/>
              <a:cs typeface="Fira Code" pitchFamily="1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208F88-B16B-4894-9B14-48B7AC2BC0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299" y="2326742"/>
            <a:ext cx="8182493" cy="32311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08CED1-E0C0-45BD-80BA-BCD0B8D766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083" y="7195528"/>
            <a:ext cx="12764586" cy="504056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B69344-49F6-4EDE-ABF4-B0C6C74A4B0A}"/>
              </a:ext>
            </a:extLst>
          </p:cNvPr>
          <p:cNvSpPr/>
          <p:nvPr/>
        </p:nvSpPr>
        <p:spPr>
          <a:xfrm>
            <a:off x="3266083" y="7195528"/>
            <a:ext cx="12764586" cy="504056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44ED8ABF-1D08-4F3E-B6FC-D5A192C7BB9B}"/>
              </a:ext>
            </a:extLst>
          </p:cNvPr>
          <p:cNvSpPr txBox="1">
            <a:spLocks/>
          </p:cNvSpPr>
          <p:nvPr/>
        </p:nvSpPr>
        <p:spPr>
          <a:xfrm>
            <a:off x="889819" y="6139984"/>
            <a:ext cx="2520280" cy="523220"/>
          </a:xfrm>
          <a:prstGeom prst="rect">
            <a:avLst/>
          </a:prstGeom>
          <a:solidFill>
            <a:srgbClr val="99FF66"/>
          </a:solidFill>
          <a:ln w="38100" cap="flat" cmpd="sng" algn="ctr">
            <a:solidFill>
              <a:srgbClr val="99FF66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indent="-48006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schemeClr val="tx1"/>
                </a:solidFill>
                <a:latin typeface="Roboto Condensed SemiBold" pitchFamily="2" charset="0"/>
                <a:ea typeface="Roboto Condensed SemiBold" pitchFamily="2" charset="0"/>
                <a:cs typeface="Fira Code" pitchFamily="1" charset="0"/>
              </a:rPr>
              <a:t>component</a:t>
            </a:r>
            <a:endParaRPr lang="en-US" sz="3200" b="1" dirty="0">
              <a:solidFill>
                <a:schemeClr val="tx1"/>
              </a:solidFill>
              <a:latin typeface="Roboto Condensed SemiBold" pitchFamily="2" charset="0"/>
              <a:ea typeface="Roboto Condensed SemiBold" pitchFamily="2" charset="0"/>
              <a:cs typeface="Fira Code" pitchFamily="1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C:\Users\nrsak\Desktop\NewMaterials\1.NEW_Training\DEFAULTS\default_project\assets\images\logo_jiametri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15555" y="136898"/>
            <a:ext cx="2520280" cy="552212"/>
          </a:xfrm>
          <a:prstGeom prst="rect">
            <a:avLst/>
          </a:prstGeom>
          <a:noFill/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9FD34E8F-37A3-4D33-B076-58D9C835B2B8}"/>
              </a:ext>
            </a:extLst>
          </p:cNvPr>
          <p:cNvSpPr txBox="1">
            <a:spLocks/>
          </p:cNvSpPr>
          <p:nvPr/>
        </p:nvSpPr>
        <p:spPr>
          <a:xfrm>
            <a:off x="172865" y="165890"/>
            <a:ext cx="15553728" cy="523220"/>
          </a:xfrm>
          <a:prstGeom prst="rect">
            <a:avLst/>
          </a:prstGeom>
          <a:solidFill>
            <a:srgbClr val="FF0066"/>
          </a:solidFill>
          <a:ln w="38100" cap="flat" cmpd="sng" algn="ctr">
            <a:solidFill>
              <a:srgbClr val="FF0066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R="0" indent="-480060" algn="ctr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IN" sz="2800" b="1" spc="300" dirty="0" err="1">
                <a:solidFill>
                  <a:schemeClr val="bg1"/>
                </a:solidFill>
                <a:latin typeface="Bahnschrift SemiBold SemiConden" pitchFamily="34" charset="0"/>
                <a:ea typeface="Fira Code" pitchFamily="1" charset="0"/>
                <a:cs typeface="Fira Code" pitchFamily="1" charset="0"/>
              </a:rPr>
              <a:t>college_website</a:t>
            </a:r>
            <a:r>
              <a:rPr lang="en-IN" sz="2800" b="1" dirty="0">
                <a:solidFill>
                  <a:schemeClr val="bg1"/>
                </a:solidFill>
                <a:latin typeface="Bahnschrift SemiBold SemiConden" pitchFamily="34" charset="0"/>
                <a:ea typeface="Fira Code" pitchFamily="1" charset="0"/>
                <a:cs typeface="Fira Code" pitchFamily="1" charset="0"/>
              </a:rPr>
              <a:t> </a:t>
            </a:r>
            <a:r>
              <a:rPr lang="en-IN" sz="2800" b="1" dirty="0">
                <a:solidFill>
                  <a:schemeClr val="bg1">
                    <a:lumMod val="75000"/>
                  </a:schemeClr>
                </a:solidFill>
                <a:latin typeface="Bahnschrift SemiBold SemiConden" pitchFamily="34" charset="0"/>
                <a:ea typeface="Fira Code" pitchFamily="1" charset="0"/>
                <a:cs typeface="Fira Code" pitchFamily="1" charset="0"/>
              </a:rPr>
              <a:t>(Components)</a:t>
            </a:r>
            <a:endParaRPr lang="en-US" sz="2800" b="1" dirty="0">
              <a:solidFill>
                <a:schemeClr val="bg1">
                  <a:lumMod val="75000"/>
                </a:schemeClr>
              </a:solidFill>
              <a:latin typeface="Bahnschrift SemiBold SemiConden" pitchFamily="34" charset="0"/>
              <a:ea typeface="Fira Code" pitchFamily="1" charset="0"/>
              <a:cs typeface="Fira Code" pitchFamily="1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0FC538-2784-4272-91C6-F75866DF71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083" y="7195528"/>
            <a:ext cx="12764586" cy="504056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CC85599-19E0-45A1-A6BE-11A876099AF1}"/>
              </a:ext>
            </a:extLst>
          </p:cNvPr>
          <p:cNvSpPr/>
          <p:nvPr/>
        </p:nvSpPr>
        <p:spPr>
          <a:xfrm>
            <a:off x="3266083" y="7195528"/>
            <a:ext cx="12764586" cy="504056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A23254-65D2-40F7-9F5B-784F3E38799D}"/>
              </a:ext>
            </a:extLst>
          </p:cNvPr>
          <p:cNvSpPr/>
          <p:nvPr/>
        </p:nvSpPr>
        <p:spPr>
          <a:xfrm>
            <a:off x="3505199" y="7481714"/>
            <a:ext cx="12221393" cy="4538836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168FCCC-8C69-4FB0-9A48-74EBF7ACE6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299" y="2326742"/>
            <a:ext cx="8182493" cy="3231154"/>
          </a:xfrm>
          <a:prstGeom prst="rect">
            <a:avLst/>
          </a:prstGeom>
        </p:spPr>
      </p:pic>
      <p:sp>
        <p:nvSpPr>
          <p:cNvPr id="16" name="Subtitle 2">
            <a:extLst>
              <a:ext uri="{FF2B5EF4-FFF2-40B4-BE49-F238E27FC236}">
                <a16:creationId xmlns:a16="http://schemas.microsoft.com/office/drawing/2014/main" id="{2A0F95EC-3CEE-4A3B-94B7-AE09027C849E}"/>
              </a:ext>
            </a:extLst>
          </p:cNvPr>
          <p:cNvSpPr txBox="1">
            <a:spLocks/>
          </p:cNvSpPr>
          <p:nvPr/>
        </p:nvSpPr>
        <p:spPr>
          <a:xfrm>
            <a:off x="889819" y="1271940"/>
            <a:ext cx="2520280" cy="523220"/>
          </a:xfrm>
          <a:prstGeom prst="rect">
            <a:avLst/>
          </a:prstGeom>
          <a:solidFill>
            <a:srgbClr val="99FF66"/>
          </a:solidFill>
          <a:ln w="38100" cap="flat" cmpd="sng" algn="ctr">
            <a:solidFill>
              <a:srgbClr val="99FF66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indent="-48006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schemeClr val="tx1"/>
                </a:solidFill>
                <a:latin typeface="Roboto Condensed SemiBold" pitchFamily="2" charset="0"/>
                <a:ea typeface="Roboto Condensed SemiBold" pitchFamily="2" charset="0"/>
                <a:cs typeface="Fira Code" pitchFamily="1" charset="0"/>
              </a:rPr>
              <a:t>2_hero</a:t>
            </a:r>
            <a:endParaRPr lang="en-US" sz="3200" b="1" dirty="0">
              <a:solidFill>
                <a:schemeClr val="tx1"/>
              </a:solidFill>
              <a:latin typeface="Roboto Condensed SemiBold" pitchFamily="2" charset="0"/>
              <a:ea typeface="Roboto Condensed SemiBold" pitchFamily="2" charset="0"/>
              <a:cs typeface="Fira Code" pitchFamily="1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8A24C79B-4E1C-4F11-8729-B5B9643789F1}"/>
              </a:ext>
            </a:extLst>
          </p:cNvPr>
          <p:cNvSpPr txBox="1">
            <a:spLocks/>
          </p:cNvSpPr>
          <p:nvPr/>
        </p:nvSpPr>
        <p:spPr>
          <a:xfrm>
            <a:off x="889819" y="6139984"/>
            <a:ext cx="2520280" cy="523220"/>
          </a:xfrm>
          <a:prstGeom prst="rect">
            <a:avLst/>
          </a:prstGeom>
          <a:solidFill>
            <a:srgbClr val="99FF66"/>
          </a:solidFill>
          <a:ln w="38100" cap="flat" cmpd="sng" algn="ctr">
            <a:solidFill>
              <a:srgbClr val="99FF66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indent="-48006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schemeClr val="tx1"/>
                </a:solidFill>
                <a:latin typeface="Roboto Condensed SemiBold" pitchFamily="2" charset="0"/>
                <a:ea typeface="Roboto Condensed SemiBold" pitchFamily="2" charset="0"/>
                <a:cs typeface="Fira Code" pitchFamily="1" charset="0"/>
              </a:rPr>
              <a:t>row</a:t>
            </a:r>
            <a:endParaRPr lang="en-US" sz="3200" b="1" dirty="0">
              <a:solidFill>
                <a:schemeClr val="tx1"/>
              </a:solidFill>
              <a:latin typeface="Roboto Condensed SemiBold" pitchFamily="2" charset="0"/>
              <a:ea typeface="Roboto Condensed SemiBold" pitchFamily="2" charset="0"/>
              <a:cs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99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C:\Users\nrsak\Desktop\NewMaterials\1.NEW_Training\DEFAULTS\default_project\assets\images\logo_jiametri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15555" y="136898"/>
            <a:ext cx="2520280" cy="552212"/>
          </a:xfrm>
          <a:prstGeom prst="rect">
            <a:avLst/>
          </a:prstGeom>
          <a:noFill/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9FD34E8F-37A3-4D33-B076-58D9C835B2B8}"/>
              </a:ext>
            </a:extLst>
          </p:cNvPr>
          <p:cNvSpPr txBox="1">
            <a:spLocks/>
          </p:cNvSpPr>
          <p:nvPr/>
        </p:nvSpPr>
        <p:spPr>
          <a:xfrm>
            <a:off x="172865" y="165890"/>
            <a:ext cx="15553728" cy="523220"/>
          </a:xfrm>
          <a:prstGeom prst="rect">
            <a:avLst/>
          </a:prstGeom>
          <a:solidFill>
            <a:srgbClr val="FF0066"/>
          </a:solidFill>
          <a:ln w="38100" cap="flat" cmpd="sng" algn="ctr">
            <a:solidFill>
              <a:srgbClr val="FF0066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R="0" indent="-480060" algn="ctr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IN" sz="2800" b="1" spc="300" dirty="0" err="1">
                <a:solidFill>
                  <a:schemeClr val="bg1"/>
                </a:solidFill>
                <a:latin typeface="Bahnschrift SemiBold SemiConden" pitchFamily="34" charset="0"/>
                <a:ea typeface="Fira Code" pitchFamily="1" charset="0"/>
                <a:cs typeface="Fira Code" pitchFamily="1" charset="0"/>
              </a:rPr>
              <a:t>college_website</a:t>
            </a:r>
            <a:r>
              <a:rPr lang="en-IN" sz="2800" b="1" dirty="0">
                <a:solidFill>
                  <a:schemeClr val="bg1"/>
                </a:solidFill>
                <a:latin typeface="Bahnschrift SemiBold SemiConden" pitchFamily="34" charset="0"/>
                <a:ea typeface="Fira Code" pitchFamily="1" charset="0"/>
                <a:cs typeface="Fira Code" pitchFamily="1" charset="0"/>
              </a:rPr>
              <a:t> </a:t>
            </a:r>
            <a:r>
              <a:rPr lang="en-IN" sz="2800" b="1" dirty="0">
                <a:solidFill>
                  <a:schemeClr val="bg1">
                    <a:lumMod val="75000"/>
                  </a:schemeClr>
                </a:solidFill>
                <a:latin typeface="Bahnschrift SemiBold SemiConden" pitchFamily="34" charset="0"/>
                <a:ea typeface="Fira Code" pitchFamily="1" charset="0"/>
                <a:cs typeface="Fira Code" pitchFamily="1" charset="0"/>
              </a:rPr>
              <a:t>(Components)</a:t>
            </a:r>
            <a:endParaRPr lang="en-US" sz="2800" b="1" dirty="0">
              <a:solidFill>
                <a:schemeClr val="bg1">
                  <a:lumMod val="75000"/>
                </a:schemeClr>
              </a:solidFill>
              <a:latin typeface="Bahnschrift SemiBold SemiConden" pitchFamily="34" charset="0"/>
              <a:ea typeface="Fira Code" pitchFamily="1" charset="0"/>
              <a:cs typeface="Fira Code" pitchFamily="1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0FC538-2784-4272-91C6-F75866DF71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083" y="7195528"/>
            <a:ext cx="12764586" cy="504056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CC85599-19E0-45A1-A6BE-11A876099AF1}"/>
              </a:ext>
            </a:extLst>
          </p:cNvPr>
          <p:cNvSpPr/>
          <p:nvPr/>
        </p:nvSpPr>
        <p:spPr>
          <a:xfrm>
            <a:off x="3266083" y="7195528"/>
            <a:ext cx="12764586" cy="504056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A23254-65D2-40F7-9F5B-784F3E38799D}"/>
              </a:ext>
            </a:extLst>
          </p:cNvPr>
          <p:cNvSpPr/>
          <p:nvPr/>
        </p:nvSpPr>
        <p:spPr>
          <a:xfrm>
            <a:off x="3505199" y="7481714"/>
            <a:ext cx="12221393" cy="4538836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168FCCC-8C69-4FB0-9A48-74EBF7ACE6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299" y="2326742"/>
            <a:ext cx="8182493" cy="3231154"/>
          </a:xfrm>
          <a:prstGeom prst="rect">
            <a:avLst/>
          </a:prstGeom>
        </p:spPr>
      </p:pic>
      <p:sp>
        <p:nvSpPr>
          <p:cNvPr id="16" name="Subtitle 2">
            <a:extLst>
              <a:ext uri="{FF2B5EF4-FFF2-40B4-BE49-F238E27FC236}">
                <a16:creationId xmlns:a16="http://schemas.microsoft.com/office/drawing/2014/main" id="{2A0F95EC-3CEE-4A3B-94B7-AE09027C849E}"/>
              </a:ext>
            </a:extLst>
          </p:cNvPr>
          <p:cNvSpPr txBox="1">
            <a:spLocks/>
          </p:cNvSpPr>
          <p:nvPr/>
        </p:nvSpPr>
        <p:spPr>
          <a:xfrm>
            <a:off x="889819" y="1271940"/>
            <a:ext cx="2520280" cy="523220"/>
          </a:xfrm>
          <a:prstGeom prst="rect">
            <a:avLst/>
          </a:prstGeom>
          <a:solidFill>
            <a:srgbClr val="99FF66"/>
          </a:solidFill>
          <a:ln w="38100" cap="flat" cmpd="sng" algn="ctr">
            <a:solidFill>
              <a:srgbClr val="99FF66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indent="-48006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schemeClr val="tx1"/>
                </a:solidFill>
                <a:latin typeface="Roboto Condensed SemiBold" pitchFamily="2" charset="0"/>
                <a:ea typeface="Roboto Condensed SemiBold" pitchFamily="2" charset="0"/>
                <a:cs typeface="Fira Code" pitchFamily="1" charset="0"/>
              </a:rPr>
              <a:t>2_hero</a:t>
            </a:r>
            <a:endParaRPr lang="en-US" sz="3200" b="1" dirty="0">
              <a:solidFill>
                <a:schemeClr val="tx1"/>
              </a:solidFill>
              <a:latin typeface="Roboto Condensed SemiBold" pitchFamily="2" charset="0"/>
              <a:ea typeface="Roboto Condensed SemiBold" pitchFamily="2" charset="0"/>
              <a:cs typeface="Fira Code" pitchFamily="1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8A24C79B-4E1C-4F11-8729-B5B9643789F1}"/>
              </a:ext>
            </a:extLst>
          </p:cNvPr>
          <p:cNvSpPr txBox="1">
            <a:spLocks/>
          </p:cNvSpPr>
          <p:nvPr/>
        </p:nvSpPr>
        <p:spPr>
          <a:xfrm>
            <a:off x="889819" y="6139984"/>
            <a:ext cx="2520280" cy="523220"/>
          </a:xfrm>
          <a:prstGeom prst="rect">
            <a:avLst/>
          </a:prstGeom>
          <a:solidFill>
            <a:srgbClr val="99FF66"/>
          </a:solidFill>
          <a:ln w="38100" cap="flat" cmpd="sng" algn="ctr">
            <a:solidFill>
              <a:srgbClr val="99FF66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indent="-48006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schemeClr val="tx1"/>
                </a:solidFill>
                <a:latin typeface="Roboto Condensed SemiBold" pitchFamily="2" charset="0"/>
                <a:ea typeface="Roboto Condensed SemiBold" pitchFamily="2" charset="0"/>
                <a:cs typeface="Fira Code" pitchFamily="1" charset="0"/>
              </a:rPr>
              <a:t>column</a:t>
            </a:r>
            <a:endParaRPr lang="en-US" sz="3200" b="1" dirty="0">
              <a:solidFill>
                <a:schemeClr val="tx1"/>
              </a:solidFill>
              <a:latin typeface="Roboto Condensed SemiBold" pitchFamily="2" charset="0"/>
              <a:ea typeface="Roboto Condensed SemiBold" pitchFamily="2" charset="0"/>
              <a:cs typeface="Fira Code" pitchFamily="1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A0CFE5-3F43-4BA2-8BF8-C5D15F468C75}"/>
              </a:ext>
            </a:extLst>
          </p:cNvPr>
          <p:cNvSpPr/>
          <p:nvPr/>
        </p:nvSpPr>
        <p:spPr>
          <a:xfrm>
            <a:off x="3842147" y="7841754"/>
            <a:ext cx="11593288" cy="3888432"/>
          </a:xfrm>
          <a:prstGeom prst="rect">
            <a:avLst/>
          </a:prstGeom>
          <a:solidFill>
            <a:srgbClr val="00FFCC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857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C:\Users\nrsak\Desktop\NewMaterials\1.NEW_Training\DEFAULTS\default_project\assets\images\logo_jiametri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15555" y="136898"/>
            <a:ext cx="2520280" cy="552212"/>
          </a:xfrm>
          <a:prstGeom prst="rect">
            <a:avLst/>
          </a:prstGeom>
          <a:noFill/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9FD34E8F-37A3-4D33-B076-58D9C835B2B8}"/>
              </a:ext>
            </a:extLst>
          </p:cNvPr>
          <p:cNvSpPr txBox="1">
            <a:spLocks/>
          </p:cNvSpPr>
          <p:nvPr/>
        </p:nvSpPr>
        <p:spPr>
          <a:xfrm>
            <a:off x="172865" y="165890"/>
            <a:ext cx="15553728" cy="523220"/>
          </a:xfrm>
          <a:prstGeom prst="rect">
            <a:avLst/>
          </a:prstGeom>
          <a:solidFill>
            <a:srgbClr val="FF0066"/>
          </a:solidFill>
          <a:ln w="38100" cap="flat" cmpd="sng" algn="ctr">
            <a:solidFill>
              <a:srgbClr val="FF0066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R="0" indent="-480060" algn="ctr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IN" sz="2800" b="1" spc="300" dirty="0" err="1">
                <a:solidFill>
                  <a:schemeClr val="bg1"/>
                </a:solidFill>
                <a:latin typeface="Bahnschrift SemiBold SemiConden" pitchFamily="34" charset="0"/>
                <a:ea typeface="Fira Code" pitchFamily="1" charset="0"/>
                <a:cs typeface="Fira Code" pitchFamily="1" charset="0"/>
              </a:rPr>
              <a:t>college_website</a:t>
            </a:r>
            <a:r>
              <a:rPr lang="en-IN" sz="2800" b="1" dirty="0">
                <a:solidFill>
                  <a:schemeClr val="bg1"/>
                </a:solidFill>
                <a:latin typeface="Bahnschrift SemiBold SemiConden" pitchFamily="34" charset="0"/>
                <a:ea typeface="Fira Code" pitchFamily="1" charset="0"/>
                <a:cs typeface="Fira Code" pitchFamily="1" charset="0"/>
              </a:rPr>
              <a:t> </a:t>
            </a:r>
            <a:r>
              <a:rPr lang="en-IN" sz="2800" b="1" dirty="0">
                <a:solidFill>
                  <a:schemeClr val="bg1">
                    <a:lumMod val="75000"/>
                  </a:schemeClr>
                </a:solidFill>
                <a:latin typeface="Bahnschrift SemiBold SemiConden" pitchFamily="34" charset="0"/>
                <a:ea typeface="Fira Code" pitchFamily="1" charset="0"/>
                <a:cs typeface="Fira Code" pitchFamily="1" charset="0"/>
              </a:rPr>
              <a:t>(Components)</a:t>
            </a:r>
            <a:endParaRPr lang="en-US" sz="2800" b="1" dirty="0">
              <a:solidFill>
                <a:schemeClr val="bg1">
                  <a:lumMod val="75000"/>
                </a:schemeClr>
              </a:solidFill>
              <a:latin typeface="Bahnschrift SemiBold SemiConden" pitchFamily="34" charset="0"/>
              <a:ea typeface="Fira Code" pitchFamily="1" charset="0"/>
              <a:cs typeface="Fira Code" pitchFamily="1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0FC538-2784-4272-91C6-F75866DF71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083" y="7195528"/>
            <a:ext cx="12764586" cy="504056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CC85599-19E0-45A1-A6BE-11A876099AF1}"/>
              </a:ext>
            </a:extLst>
          </p:cNvPr>
          <p:cNvSpPr/>
          <p:nvPr/>
        </p:nvSpPr>
        <p:spPr>
          <a:xfrm>
            <a:off x="3266083" y="7195528"/>
            <a:ext cx="12764586" cy="504056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A23254-65D2-40F7-9F5B-784F3E38799D}"/>
              </a:ext>
            </a:extLst>
          </p:cNvPr>
          <p:cNvSpPr/>
          <p:nvPr/>
        </p:nvSpPr>
        <p:spPr>
          <a:xfrm>
            <a:off x="3505199" y="7481714"/>
            <a:ext cx="12221393" cy="4538836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168FCCC-8C69-4FB0-9A48-74EBF7ACE6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299" y="2326742"/>
            <a:ext cx="8182493" cy="3231154"/>
          </a:xfrm>
          <a:prstGeom prst="rect">
            <a:avLst/>
          </a:prstGeom>
        </p:spPr>
      </p:pic>
      <p:sp>
        <p:nvSpPr>
          <p:cNvPr id="16" name="Subtitle 2">
            <a:extLst>
              <a:ext uri="{FF2B5EF4-FFF2-40B4-BE49-F238E27FC236}">
                <a16:creationId xmlns:a16="http://schemas.microsoft.com/office/drawing/2014/main" id="{2A0F95EC-3CEE-4A3B-94B7-AE09027C849E}"/>
              </a:ext>
            </a:extLst>
          </p:cNvPr>
          <p:cNvSpPr txBox="1">
            <a:spLocks/>
          </p:cNvSpPr>
          <p:nvPr/>
        </p:nvSpPr>
        <p:spPr>
          <a:xfrm>
            <a:off x="889819" y="1271940"/>
            <a:ext cx="2520280" cy="523220"/>
          </a:xfrm>
          <a:prstGeom prst="rect">
            <a:avLst/>
          </a:prstGeom>
          <a:solidFill>
            <a:srgbClr val="99FF66"/>
          </a:solidFill>
          <a:ln w="38100" cap="flat" cmpd="sng" algn="ctr">
            <a:solidFill>
              <a:srgbClr val="99FF66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indent="-48006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schemeClr val="tx1"/>
                </a:solidFill>
                <a:latin typeface="Roboto Condensed SemiBold" pitchFamily="2" charset="0"/>
                <a:ea typeface="Roboto Condensed SemiBold" pitchFamily="2" charset="0"/>
                <a:cs typeface="Fira Code" pitchFamily="1" charset="0"/>
              </a:rPr>
              <a:t>2_hero</a:t>
            </a:r>
            <a:endParaRPr lang="en-US" sz="3200" b="1" dirty="0">
              <a:solidFill>
                <a:schemeClr val="tx1"/>
              </a:solidFill>
              <a:latin typeface="Roboto Condensed SemiBold" pitchFamily="2" charset="0"/>
              <a:ea typeface="Roboto Condensed SemiBold" pitchFamily="2" charset="0"/>
              <a:cs typeface="Fira Code" pitchFamily="1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8A24C79B-4E1C-4F11-8729-B5B9643789F1}"/>
              </a:ext>
            </a:extLst>
          </p:cNvPr>
          <p:cNvSpPr txBox="1">
            <a:spLocks/>
          </p:cNvSpPr>
          <p:nvPr/>
        </p:nvSpPr>
        <p:spPr>
          <a:xfrm>
            <a:off x="889819" y="6139984"/>
            <a:ext cx="2520280" cy="523220"/>
          </a:xfrm>
          <a:prstGeom prst="rect">
            <a:avLst/>
          </a:prstGeom>
          <a:solidFill>
            <a:srgbClr val="99FF66"/>
          </a:solidFill>
          <a:ln w="38100" cap="flat" cmpd="sng" algn="ctr">
            <a:solidFill>
              <a:srgbClr val="99FF66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indent="-48006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 err="1">
                <a:solidFill>
                  <a:schemeClr val="tx1"/>
                </a:solidFill>
                <a:latin typeface="Roboto Condensed SemiBold" pitchFamily="2" charset="0"/>
                <a:ea typeface="Roboto Condensed SemiBold" pitchFamily="2" charset="0"/>
                <a:cs typeface="Fira Code" pitchFamily="1" charset="0"/>
              </a:rPr>
              <a:t>subColumn</a:t>
            </a:r>
            <a:endParaRPr lang="en-US" sz="3200" b="1" dirty="0">
              <a:solidFill>
                <a:schemeClr val="tx1"/>
              </a:solidFill>
              <a:latin typeface="Roboto Condensed SemiBold" pitchFamily="2" charset="0"/>
              <a:ea typeface="Roboto Condensed SemiBold" pitchFamily="2" charset="0"/>
              <a:cs typeface="Fira Code" pitchFamily="1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A0CFE5-3F43-4BA2-8BF8-C5D15F468C75}"/>
              </a:ext>
            </a:extLst>
          </p:cNvPr>
          <p:cNvSpPr/>
          <p:nvPr/>
        </p:nvSpPr>
        <p:spPr>
          <a:xfrm>
            <a:off x="3842147" y="7841754"/>
            <a:ext cx="11593288" cy="3888432"/>
          </a:xfrm>
          <a:prstGeom prst="rect">
            <a:avLst/>
          </a:prstGeom>
          <a:solidFill>
            <a:srgbClr val="00FFCC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A0F7A1-C5AD-47D2-A5DC-E1DDC840C7F7}"/>
              </a:ext>
            </a:extLst>
          </p:cNvPr>
          <p:cNvSpPr/>
          <p:nvPr/>
        </p:nvSpPr>
        <p:spPr>
          <a:xfrm>
            <a:off x="4130179" y="8201794"/>
            <a:ext cx="10945216" cy="3168352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961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3387</TotalTime>
  <Words>385</Words>
  <Application>Microsoft Office PowerPoint</Application>
  <PresentationFormat>Custom</PresentationFormat>
  <Paragraphs>140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Bahnschrift SemiBold SemiConden</vt:lpstr>
      <vt:lpstr>Calibri</vt:lpstr>
      <vt:lpstr>Roboto Condensed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nrsakthivel@gmail.com</dc:creator>
  <cp:lastModifiedBy>Administrator</cp:lastModifiedBy>
  <cp:revision>352</cp:revision>
  <dcterms:created xsi:type="dcterms:W3CDTF">2022-09-04T14:14:45Z</dcterms:created>
  <dcterms:modified xsi:type="dcterms:W3CDTF">2025-04-21T09:59:35Z</dcterms:modified>
</cp:coreProperties>
</file>