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R</a:t>
            </a:r>
            <a:r>
              <a:rPr lang="en-US" sz="2400" dirty="0" err="1"/>
              <a:t>amani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122204</a:t>
            </a:r>
            <a:r>
              <a:rPr lang="en-US" sz="2400" dirty="0"/>
              <a:t>028 (8925041767)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 Corporate </a:t>
            </a:r>
            <a:r>
              <a:rPr lang="en-IN" sz="2400" dirty="0" err="1"/>
              <a:t>Secretaryship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Krishnaswamy</a:t>
            </a:r>
            <a:r>
              <a:rPr lang="en-IN" sz="2400" dirty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84A79-1195-2984-7563-F8B479450BD4}"/>
              </a:ext>
            </a:extLst>
          </p:cNvPr>
          <p:cNvSpPr txBox="1"/>
          <p:nvPr/>
        </p:nvSpPr>
        <p:spPr>
          <a:xfrm>
            <a:off x="1393253" y="1582340"/>
            <a:ext cx="59072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Descriptive statistics: Calculating means, medians, and percentages to summarize gender demographics</a:t>
            </a:r>
            <a:r>
              <a:rPr lang="en-IN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Data visualization: Using charts, graphs, and tables to display gender distributions, ratios, and trends.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Regression analysis: Examining relationships between gender and other variables like job title, department, or salary.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Predictive modelling: Using statistical models to forecast future gender demographics based on historical trends.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Scenario planning: Creating "what-if" scenarios to explore potential outcomes of diversity initiatives.6. </a:t>
            </a:r>
            <a:r>
              <a:rPr lang="en-US" dirty="0" err="1"/>
              <a:t>Dashboarding</a:t>
            </a:r>
            <a:r>
              <a:rPr lang="en-US" dirty="0"/>
              <a:t>: Creating interactive dashboards to track key metrics and visualize insights.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9BD0D-108E-9BD0-3A52-CFFCBB447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719425"/>
            <a:ext cx="8921278" cy="37759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A973F-0855-4B6F-AB92-E8CAB96770F8}"/>
              </a:ext>
            </a:extLst>
          </p:cNvPr>
          <p:cNvSpPr txBox="1"/>
          <p:nvPr/>
        </p:nvSpPr>
        <p:spPr>
          <a:xfrm>
            <a:off x="1103609" y="1674673"/>
            <a:ext cx="813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employee gender analysis using Excel has provided valuable insights into the current state of gender demographics within our organization. The results highlight areas of strength and weakness, including:-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• </a:t>
            </a:r>
            <a:r>
              <a:rPr lang="en-US" dirty="0"/>
              <a:t>Underrepresentation of women in certain departments and job titles</a:t>
            </a:r>
            <a:endParaRPr lang="en-IN" dirty="0"/>
          </a:p>
          <a:p>
            <a:r>
              <a:rPr lang="en-IN" dirty="0"/>
              <a:t>              • </a:t>
            </a:r>
            <a:r>
              <a:rPr lang="en-US" dirty="0"/>
              <a:t>Pay equity issues, with women earning less than men on average</a:t>
            </a:r>
            <a:endParaRPr lang="en-IN" dirty="0"/>
          </a:p>
          <a:p>
            <a:r>
              <a:rPr lang="en-IN" dirty="0"/>
              <a:t>              • </a:t>
            </a:r>
            <a:r>
              <a:rPr lang="en-US" dirty="0"/>
              <a:t>Disparities in promotion rates, indicating potential barriers to advancement for women</a:t>
            </a:r>
            <a:r>
              <a:rPr lang="en-IN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3B641-656A-2613-F0CA-D84717CB0C49}"/>
              </a:ext>
            </a:extLst>
          </p:cNvPr>
          <p:cNvSpPr txBox="1"/>
          <p:nvPr/>
        </p:nvSpPr>
        <p:spPr>
          <a:xfrm>
            <a:off x="1008951" y="4219643"/>
            <a:ext cx="8847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These findings suggest opportunities for growth and improvement, enabling us to:-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• </a:t>
            </a:r>
            <a:r>
              <a:rPr lang="en-US" dirty="0"/>
              <a:t>Develop targeted diversity and inclusion initiatives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US" dirty="0"/>
              <a:t>Address pay equity issues through salary adjustments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US" dirty="0"/>
              <a:t> Create mentorship programs to support women's career advancement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511B8-EB70-6228-FE5B-E3F5E6E38CBA}"/>
              </a:ext>
            </a:extLst>
          </p:cNvPr>
          <p:cNvSpPr txBox="1"/>
          <p:nvPr/>
        </p:nvSpPr>
        <p:spPr>
          <a:xfrm>
            <a:off x="834072" y="1857375"/>
            <a:ext cx="68430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Diversity and inclusion initiatives: Tracking gender helps companies monitor and improve gender diversity, equality, and inclusion in the workplace.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Compliance with regulations: Companies may be required to collect and report gender data to comply with anti-discrimination laws, equal employment opportunity regulations, or affirmative action requirements.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Human resources and benefits administration: Gender information may be used to administer benefits, such as health insurance, parental leave, or retirement plans.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Research and analysis: Gender data can be used in studies and analyses to identify trends, biases, or areas for improvement within the com</a:t>
            </a:r>
            <a:r>
              <a:rPr lang="en-IN" dirty="0" err="1"/>
              <a:t>pany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582640"/>
            <a:ext cx="84533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Scope:- Collect and clean employee data (name, gender, department, job title)- Use Excel formulas and functions to calculate gender ratios and percentages- Create visualizations (charts, graphs, tables) to display findings- Identify trends, insights, and areas for improvement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Responsibilities:- Data Collection: HR team- Data Analysis: [Your Name]- Visualization and Reporting: [Your Name]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Timeline:- Data collection: 1 week- Data analysis: 2 weeks- Visualization and reporting: 2 weeks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Resources:- Employee data spreadsheet- Excel software- Training on Excel formulas and functions (if needed)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Plan:- Regular updates to HR and management teams- Final report presentation to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216F6-8BBC-6657-0979-E92DC622F466}"/>
              </a:ext>
            </a:extLst>
          </p:cNvPr>
          <p:cNvSpPr txBox="1"/>
          <p:nvPr/>
        </p:nvSpPr>
        <p:spPr>
          <a:xfrm>
            <a:off x="723900" y="1647885"/>
            <a:ext cx="82094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HR Department: To inform diversity and inclusion initiatives, track progress, and make data-driven decisions.
2. Management Team: To understand gender demographics, identify areas for improvement, and develop targeted strategies.
3. Diversity and Inclusion Team: To monitor and evaluate the effectiveness of diversity initiatives.
4. Department Heads: To understand gender dynamics within their teams and make informed decisions.
5. Business Leaders: To identify trends, opportunities, and challenges related to gender diversity.
6. Researchers and Analysts: To study and </a:t>
            </a:r>
            <a:r>
              <a:rPr lang="en-IN" dirty="0" err="1"/>
              <a:t>analyze</a:t>
            </a:r>
            <a:r>
              <a:rPr lang="en-IN" dirty="0"/>
              <a:t> gender trends, identify patterns, and provide insights.
7. Compliance Officers: To ensure adherence to anti-discrimination laws and regulations.
8. Employees: To provide transparency and visibility into gender demographics, promoting a more inclusive work environment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6FCA6-7593-3F93-6949-08F3F9689DA3}"/>
              </a:ext>
            </a:extLst>
          </p:cNvPr>
          <p:cNvSpPr txBox="1"/>
          <p:nvPr/>
        </p:nvSpPr>
        <p:spPr>
          <a:xfrm>
            <a:off x="2998950" y="1666161"/>
            <a:ext cx="64450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  <a:p>
            <a:r>
              <a:rPr lang="en-IN" dirty="0"/>
              <a:t>     </a:t>
            </a:r>
            <a:r>
              <a:rPr lang="en-US" dirty="0"/>
              <a:t> A comprehensive Excel-based tool for analyzing and visualizing employee gender data- Automated data import and cleaning- Pre-built dashboards and reports for key metrics (e.g., gender ratio, distribution, and parity)- Customizable visualizations and filters for in-depth analysis- Identification of areas for improvement and recommendations for action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Value Proposition:</a:t>
            </a:r>
            <a:endParaRPr lang="en-IN" dirty="0"/>
          </a:p>
          <a:p>
            <a:r>
              <a:rPr lang="en-IN" dirty="0"/>
              <a:t>      </a:t>
            </a:r>
            <a:r>
              <a:rPr lang="en-US" dirty="0"/>
              <a:t>"Unlock the power of data-driven insights to drive diversity, equity, and inclusion in your workplace. Our Excel-based employee gender analysis solution provides a comprehensive, easy-to-use, and customizable tool to help you:    - Understand your organization's gender demographics    - Identify areas for improvement    - Develop targeted strategies for change    - Track progress and measure success    - Foster a more inclusive and equitable work environment"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4B96D-A0AA-2ED3-BA5A-F74A97C1C2A1}"/>
              </a:ext>
            </a:extLst>
          </p:cNvPr>
          <p:cNvSpPr txBox="1"/>
          <p:nvPr/>
        </p:nvSpPr>
        <p:spPr>
          <a:xfrm>
            <a:off x="1808406" y="1540801"/>
            <a:ext cx="5006997" cy="43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Employees = </a:t>
            </a:r>
            <a:r>
              <a:rPr lang="en-IN" dirty="0" err="1"/>
              <a:t>Kaggle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• 9 Feature: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Employees I’d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Name = Text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Employees type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Performance level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Gender – Male, Female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Employees rating – numerical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C0855-17DF-11F6-3BB4-6741C9D60B7E}"/>
              </a:ext>
            </a:extLst>
          </p:cNvPr>
          <p:cNvSpPr txBox="1"/>
          <p:nvPr/>
        </p:nvSpPr>
        <p:spPr>
          <a:xfrm>
            <a:off x="2657475" y="1678747"/>
            <a:ext cx="68770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"Wow" Factor: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Automatically import and clean employee data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Visualize gender demographics with interactive dashboards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Identify areas for improvement with AI-driven recommendations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Track progress and measure success with real-time </a:t>
            </a:r>
            <a:r>
              <a:rPr lang="en-US" dirty="0" err="1"/>
              <a:t>metricsSay</a:t>
            </a:r>
            <a:r>
              <a:rPr lang="en-US" dirty="0"/>
              <a:t> goodbye to manual data analysis and hello to data-driven diversity, equity, and inclusion initiatives!</a:t>
            </a:r>
            <a:endParaRPr lang="en-IN" dirty="0"/>
          </a:p>
          <a:p>
            <a:endParaRPr lang="en-IN" dirty="0"/>
          </a:p>
          <a:p>
            <a:r>
              <a:rPr lang="en-US" dirty="0"/>
              <a:t>"Key Wow" Elements: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Speed: Fast and automated data import and analysis 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Ease of use: User-friendly interface and interactive dashboards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Actionable insights: AI-driven recommendations for improvement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Real-time tracking: Monitor progress and measure success with live metrics*Emotional Connection:*- "Imagine being able to make a real difference in your organization's gender dynamics, without getting bogged down in manual data analysis.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Ramani .R</cp:lastModifiedBy>
  <cp:revision>21</cp:revision>
  <dcterms:created xsi:type="dcterms:W3CDTF">2024-03-29T15:07:22Z</dcterms:created>
  <dcterms:modified xsi:type="dcterms:W3CDTF">2024-09-09T04:32:29Z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