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E3A4363-07A7-4E9A-8FFC-A9F99F7176C7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06/05/2023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© Edunet Foundation. All rights reserved.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C63CC89-9382-40EC-B8DF-D6CD3E08765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B8EF587-F1A4-4978-80C7-6D29F4E32EA2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06/05/2023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© Edunet Foundation. All rights reserved.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F6293E1-7115-401F-8EF5-D763A1F8D87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A8CA589-6280-4818-BBD9-DEDBA955CC64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06/05/2023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© Edunet Foundation. All rights reserved.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69BC121-D427-4DD5-B854-DD02ECBA3E7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359000" y="2451600"/>
            <a:ext cx="9143640" cy="977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6000" spc="-1" strike="noStrike">
                <a:solidFill>
                  <a:srgbClr val="4472c4"/>
                </a:solidFill>
                <a:latin typeface="Arial"/>
              </a:rPr>
              <a:t>ONLINE ATTENDANCE MANAGEMENT SYSTEM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Box 2"/>
          <p:cNvSpPr/>
          <p:nvPr/>
        </p:nvSpPr>
        <p:spPr>
          <a:xfrm>
            <a:off x="-329760" y="1034280"/>
            <a:ext cx="1272636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2f5597"/>
                </a:solidFill>
                <a:latin typeface="Arial"/>
              </a:rPr>
              <a:t>AP- WEB/CC/AI TRACK CAPSTONE PROJECT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5" name="TextBox 3"/>
          <p:cNvSpPr/>
          <p:nvPr/>
        </p:nvSpPr>
        <p:spPr>
          <a:xfrm>
            <a:off x="1476720" y="4114800"/>
            <a:ext cx="903888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f5597"/>
                </a:solidFill>
                <a:latin typeface="Arial"/>
              </a:rPr>
              <a:t>Presented By: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f5597"/>
                </a:solidFill>
                <a:latin typeface="Arial"/>
              </a:rPr>
              <a:t>1. Miss Kamarthi Ramani – RGUKT,R K Valley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" name="TextBox 4"/>
          <p:cNvSpPr/>
          <p:nvPr/>
        </p:nvSpPr>
        <p:spPr>
          <a:xfrm>
            <a:off x="1679040" y="5186520"/>
            <a:ext cx="825912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f5597"/>
                </a:solidFill>
                <a:latin typeface="Arial"/>
              </a:rPr>
              <a:t>Guided By:P.Raghavan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ftr"/>
          </p:nvPr>
        </p:nvSpPr>
        <p:spPr>
          <a:xfrm>
            <a:off x="4248360" y="649296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© Edunet Foundation. All rights reserved.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49600" y="55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2060"/>
                </a:solidFill>
                <a:latin typeface="Arial"/>
              </a:rPr>
              <a:t>OUTLINE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618920"/>
            <a:ext cx="11018520" cy="5238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Abstract     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Problem Statement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(Should not include solution)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Aims , Objective &amp; Proposed System/Solution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System Design 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System Development Approach(Technology Used) 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Algorithm &amp; Deployment  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Conclusion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References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Future Scope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ftr"/>
          </p:nvPr>
        </p:nvSpPr>
        <p:spPr>
          <a:xfrm>
            <a:off x="4083480" y="649296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© Edunet Foundation. All rights reserved.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509120" y="963360"/>
            <a:ext cx="9143640" cy="822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Arial"/>
              </a:rPr>
              <a:t>Abstract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14520" y="2110320"/>
            <a:ext cx="11152440" cy="4365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Student attendance management system deals with the maintenance of the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student’s attendance details. It is generates the attendance of the student 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basis of presence in class. It is maintained on the daily basis of their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attendance. the staffs will be provided with the separate username &amp;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password to make the student’s status. The staffs handling the particular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subjects responsible to make the attendance for all students. Only if the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student present on that particular period, the attendance will be calculated.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students attendance reports based on weekly and consolidate will be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generated.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ftr"/>
          </p:nvPr>
        </p:nvSpPr>
        <p:spPr>
          <a:xfrm>
            <a:off x="3993480" y="649296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© Edunet Foundation. All rights reserved.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509120" y="963360"/>
            <a:ext cx="9143640" cy="822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Arial"/>
              </a:rPr>
              <a:t>Problem Statement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614520" y="2110320"/>
            <a:ext cx="11152440" cy="4365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0000"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add TIn this technical era information plays vital role in any once life.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Likewise for a University sharing of the features, placements, faculty,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student’s achievements, location etc. are important and this can be achieved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easily by maintaining a website because it will be available throughout the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globe and updating of the website lets include the new features and new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data so that everyone can see the same.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website enhances the popularity of the college within less time as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it is available over the internet because many of them now a day’s most of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people first prefer to check details and visit later on.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system allows admin to updates the events quickly in online notice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board and those are reflected on user side so user can get updates 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ftr"/>
          </p:nvPr>
        </p:nvSpPr>
        <p:spPr>
          <a:xfrm>
            <a:off x="3993480" y="649296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© Edunet Foundation. All rights reserved.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509120" y="963360"/>
            <a:ext cx="9143640" cy="822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Arial"/>
              </a:rPr>
              <a:t>Proposed Solution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614520" y="2110320"/>
            <a:ext cx="11152440" cy="4365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Attendance Management System” is software developed for maintaining the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attendance of the student on the daily basis in the collage. Here the staffs,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who are handling the subjects, will be responsible to mark the attendance of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students. Each staff will be given with a separate username and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password based on the subject they handle. An accurate report based on the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student attendance is generated here. This system will also help in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evaluating attendance eligibility criteria of a student. Report of the student’s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attendance on weekly and monthly basis is generated.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ftr"/>
          </p:nvPr>
        </p:nvSpPr>
        <p:spPr>
          <a:xfrm>
            <a:off x="3993480" y="649296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© Edunet Foundation. All rights reserved.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509120" y="777600"/>
            <a:ext cx="9143640" cy="822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Arial"/>
              </a:rPr>
              <a:t>System Architecture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228600" y="1600200"/>
            <a:ext cx="11887200" cy="5029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ftr"/>
          </p:nvPr>
        </p:nvSpPr>
        <p:spPr>
          <a:xfrm>
            <a:off x="3993480" y="649296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© Edunet Foundation. All rights reserved.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1143000" y="1600200"/>
            <a:ext cx="10058400" cy="502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509120" y="963360"/>
            <a:ext cx="9143640" cy="822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Arial"/>
                <a:ea typeface="Calibri Light"/>
              </a:rPr>
              <a:t>System Deployment Approach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85800" y="1785960"/>
            <a:ext cx="11152440" cy="4865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ftr"/>
          </p:nvPr>
        </p:nvSpPr>
        <p:spPr>
          <a:xfrm>
            <a:off x="3993480" y="649296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© Edunet Foundation. All rights reserved.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685800" y="1828800"/>
            <a:ext cx="11152440" cy="502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509120" y="963360"/>
            <a:ext cx="9143640" cy="822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Arial"/>
                <a:ea typeface="Calibri Light"/>
              </a:rPr>
              <a:t>Algorithm &amp; Deployment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14520" y="2110320"/>
            <a:ext cx="11152440" cy="4365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ftr"/>
          </p:nvPr>
        </p:nvSpPr>
        <p:spPr>
          <a:xfrm>
            <a:off x="3993480" y="649296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© Edunet Foundation. All rights reserved.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463040" y="2766240"/>
            <a:ext cx="92984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002060"/>
                </a:solidFill>
                <a:latin typeface="Arial"/>
              </a:rPr>
              <a:t>THANK YOU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ftr"/>
          </p:nvPr>
        </p:nvSpPr>
        <p:spPr>
          <a:xfrm>
            <a:off x="4038480" y="649296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© Edunet Foundation. All rights reserved.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Application>LibreOffice/7.2.1.2$Windows_X86_64 LibreOffice_project/87b77fad49947c1441b67c559c339af8f3517e22</Application>
  <AppVersion>15.0000</AppVersion>
  <Words>119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2021-04-26T07:43:48Z</dcterms:created>
  <dc:creator>Mohammed Ameer</dc:creator>
  <dc:description/>
  <dc:language>en-US</dc:language>
  <cp:lastModifiedBy/>
  <dcterms:modified xsi:type="dcterms:W3CDTF">2023-06-05T16:36:21Z</dcterms:modified>
  <cp:revision>45</cp:revision>
  <dc:subject/>
  <dc:title>HEADING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