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61" r:id="rId3"/>
    <p:sldId id="257" r:id="rId4"/>
    <p:sldId id="260" r:id="rId5"/>
    <p:sldId id="258" r:id="rId6"/>
    <p:sldId id="262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CE927-284F-42CC-8003-C43DB5AAF2F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777E-8BF5-4576-B88E-624347297B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777E-8BF5-4576-B88E-624347297BC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F777E-8BF5-4576-B88E-624347297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7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52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40A677-FB2D-444E-AB07-D3CE0C6C479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52E4A5-1D29-4D9B-A858-B0DBF4DF8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8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INCOME_EVALUATION_DATA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4208" y="3645024"/>
            <a:ext cx="432048" cy="7200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25000" lnSpcReduction="20000"/>
          </a:bodyPr>
          <a:lstStyle/>
          <a:p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E8D16-FC29-82C3-9EA8-A9D82A32AD43}"/>
              </a:ext>
            </a:extLst>
          </p:cNvPr>
          <p:cNvSpPr txBox="1"/>
          <p:nvPr/>
        </p:nvSpPr>
        <p:spPr>
          <a:xfrm>
            <a:off x="1180609" y="4682063"/>
            <a:ext cx="258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Puli. Ramanjaneya Reddy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DAD8-3A2B-D6EF-AAE4-07DDAC36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410142"/>
          </a:xfrm>
        </p:spPr>
        <p:txBody>
          <a:bodyPr>
            <a:normAutofit fontScale="90000"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INCOME_EVALUATION_DATA</a:t>
            </a:r>
            <a:br>
              <a:rPr lang="en-US" sz="1600" b="1" dirty="0">
                <a:solidFill>
                  <a:srgbClr val="5E98F1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rgbClr val="5E98F1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5E98F1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    Dataset Overview: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7071-EC1E-A67F-277E-2805CBE1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68760"/>
            <a:ext cx="7680960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dataset income evaluation data contains 32,561 records with 15 columns. It is related to income classification, where the target variable is income, indicating whether a person's income is &lt;=50k or  &gt;50k.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income evaluation dataset contains structured tabular data with a mix of categorical and numerical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Numerical Data's are  age, </a:t>
            </a:r>
            <a:r>
              <a:rPr lang="en-US" sz="1600" dirty="0" err="1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fnlwgt</a:t>
            </a: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, education-num ,capital-gain, capital-loss, hours-per-week.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Data set contains two types categorical data's  one is Nominal and  another is Cardinal.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Nominal data are work class, marital-status, occupation, relationship, race, sex ,native-country.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6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249"/>
            <a:ext cx="8229600" cy="43691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COUNTRY OF INCOME AVERAGE PER INCOME BY EDUCATION,SEX AND OCCUPATION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489A3-FF65-5086-23F2-C99C4F73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3159"/>
            <a:ext cx="7920880" cy="53285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213CFE-305A-8EF1-7563-39365A3309AC}"/>
              </a:ext>
            </a:extLst>
          </p:cNvPr>
          <p:cNvSpPr txBox="1"/>
          <p:nvPr/>
        </p:nvSpPr>
        <p:spPr>
          <a:xfrm>
            <a:off x="755576" y="236249"/>
            <a:ext cx="7776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COUNTRY OF INCOME AVERAGE PER INCOME BY EDUCATION,SEX AND OCCUPATION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12B8D-1822-3823-87A3-B83AAB08D9D2}"/>
              </a:ext>
            </a:extLst>
          </p:cNvPr>
          <p:cNvSpPr txBox="1"/>
          <p:nvPr/>
        </p:nvSpPr>
        <p:spPr>
          <a:xfrm>
            <a:off x="323528" y="582067"/>
            <a:ext cx="8640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can be useful for understanding economic disparities and making informed decisions in policy-making, education, and workforce development.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Categories</a:t>
            </a: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Adm-clerical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various levels from 1st-4th grade to Bachelors.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Both females (pink) and males (orange) are represented, with income values color-coded.</a:t>
            </a: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Craft-repair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 range of education levels.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Both genders are represented, with noticeable differences in income values.</a:t>
            </a: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Exec-managerial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education levels (some-college and Bachelors) are more prominent.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Both genders are present, with higher income values for males.</a:t>
            </a: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Farming-fishing, Handlers-cleaners, Machine-op-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Levels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covers a wide range of education levels, including: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1st-4th 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5th-6th 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7th-8th 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9th grade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10th 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Some-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college,Bachelors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color-coded to represent females (pink) and males (orange), making it easy to compare income values across different education levels and occupations.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Section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Options for Female or Male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Specific age groups can be selected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Different income levels can be analyzed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Country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Options include Dominican-Republic, Cambodia, Ecuador, Canada, El-Salvador, China, England, Columbia, France, Cuba, and Germany.</a:t>
            </a:r>
          </a:p>
        </p:txBody>
      </p:sp>
    </p:spTree>
    <p:extLst>
      <p:ext uri="{BB962C8B-B14F-4D97-AF65-F5344CB8AC3E}">
        <p14:creationId xmlns:p14="http://schemas.microsoft.com/office/powerpoint/2010/main" val="263702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3527"/>
            <a:ext cx="7680960" cy="3381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US" sz="1400" b="1" cap="all"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OF INCOME AVERAGE PER INCOME BY MARITAL-STATUS AND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D68EB-F9AB-D063-0AE0-90A089C6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8" y="1080565"/>
            <a:ext cx="8453604" cy="51348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594C-D0A6-EA69-C042-240A8964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59025"/>
            <a:ext cx="7680960" cy="457402"/>
          </a:xfrm>
        </p:spPr>
        <p:txBody>
          <a:bodyPr>
            <a:normAutofit fontScale="90000"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INCOME AVERAGE PER INCOME BY MARITAL-STATUS AND RELATIONSHIP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5FF9-7C11-9286-979D-AF7F256F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39753"/>
            <a:ext cx="7680960" cy="576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 Categories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Married-civ-spouse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Husband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relationship category has the highest count of income, indicating that married individuals with a spouse have a significant income representation.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 to husbands, wives in this category also show a high count of income.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Never-married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Not-in-family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Own-child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relationship categories dominate the income count in the never-married group, suggesting a different economic profile compared to married individuals.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Not-in-family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Unmarried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relationships are more prominent in the divorced category, indicating income distribution varies significantly from married individuals.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Separated, Married-AF-spouse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Widowed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Categories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Husband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Predominantly seen in the married-civ-spouse category with the highest income count.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Not-in-family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 in never-married, divorced, separated, and widowed categories, indicating individuals not living with family have varied income distributions.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Other-relative, Own-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child,Unmarried,Wife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Specific age groups can be selected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Different income levels can be analyzed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 Country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Options such as Dominican-Republic, Cambodia, Ecuador, Canada, El-Salvador, China, England, Columbia, France, Cuba, and Germany.</a:t>
            </a:r>
          </a:p>
        </p:txBody>
      </p:sp>
    </p:spTree>
    <p:extLst>
      <p:ext uri="{BB962C8B-B14F-4D97-AF65-F5344CB8AC3E}">
        <p14:creationId xmlns:p14="http://schemas.microsoft.com/office/powerpoint/2010/main" val="107914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3D6F5-FFEA-9930-673E-4FAD55D8C6DD}"/>
              </a:ext>
            </a:extLst>
          </p:cNvPr>
          <p:cNvSpPr txBox="1"/>
          <p:nvPr/>
        </p:nvSpPr>
        <p:spPr>
          <a:xfrm>
            <a:off x="1331641" y="2348880"/>
            <a:ext cx="6408712" cy="255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highlights income disparities, significant economic activities, and a strong correlation between education levels and income.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representation of individuals from various countries, primarily working in government sectors and transportation-related jobs.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individuals are married-civ-spouses, with variations in marital statuses.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provides valuable insights into the socio-economic patterns and disparities across different races, sexes, education levels, native countries, and work environments.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2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4F81-5F4C-023C-6572-67DA383B4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50030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400</TotalTime>
  <Words>694</Words>
  <Application>Microsoft Office PowerPoint</Application>
  <PresentationFormat>On-screen Show (4:3)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Times New Roman</vt:lpstr>
      <vt:lpstr>Savon</vt:lpstr>
      <vt:lpstr>INCOME_EVALUATION_DATA</vt:lpstr>
      <vt:lpstr>INCOME_EVALUATION_DATA      Dataset Overview:</vt:lpstr>
      <vt:lpstr>COUNTRY OF INCOME AVERAGE PER INCOME BY EDUCATION,SEX AND OCCUPATION</vt:lpstr>
      <vt:lpstr>PowerPoint Presentation</vt:lpstr>
      <vt:lpstr>COUNT OF INCOME AVERAGE PER INCOME BY MARITAL-STATUS AND RELATIONSHIP</vt:lpstr>
      <vt:lpstr>COUNT OF INCOME AVERAGE PER INCOME BY MARITAL-STATUS AND RELATIONSHIP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INCOME_EVALUATION_DATA</dc:title>
  <dc:creator>ramanji reddy</dc:creator>
  <cp:lastModifiedBy>RamanjiReddy Puli</cp:lastModifiedBy>
  <cp:revision>19</cp:revision>
  <dcterms:created xsi:type="dcterms:W3CDTF">2025-01-31T15:43:06Z</dcterms:created>
  <dcterms:modified xsi:type="dcterms:W3CDTF">2025-04-10T08:38:31Z</dcterms:modified>
</cp:coreProperties>
</file>