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4874-4988-4006-B357-0E391AEE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D111-6A7E-45AA-BB5B-9E45EC7BD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FD60-05C7-4E24-BF9B-702CD3F2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9418-186E-4B1E-83FE-E0007411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216D-598E-434E-8E89-3D89777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1BDB-168D-4A7E-9BC1-A7F7A26B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E591F-DC38-4B71-AC2B-EF9D0EEE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1221-A7A7-46A9-8DD6-D57CBB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F7DC-173E-4DE6-A341-5751AFC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5C51-C8D2-4042-860A-FB0D24C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DC0BF-4412-4E4B-8868-F4736FCA4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ADB0-C1C5-4CC3-BC70-3C9F6EF0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0BC8-6676-4446-821C-6B8DB427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F3F1-316D-4B1D-82B0-7009D26A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A540-EA51-4316-9D86-AC055C81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14BD-E2A3-44D7-ACC8-A1C20B82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E546-6457-4109-90D7-E3CD53A1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B06C-756C-451A-BB6C-8EEE1404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D2CE-0C6E-421A-9386-04DC66B3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4584-614C-41F6-946C-EAED6C0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764F-3403-4F92-AA69-EE5DC8CD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B3EA5-3455-4657-9971-EB8068A3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F677-C544-45B3-B3BE-B5071AD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0A78-6835-41B8-B020-C937855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FAE5-7099-4335-9250-FE76A79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46A-4EBD-4095-BB59-B190E6E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ACEE-3BCD-4931-BEB4-638770697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F812-AFE2-4FE7-9F8A-B0E6A692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D106-EC4D-4FA6-94BC-207A4DD5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A2EA-40FC-4E4A-B1AD-3DBA6CD2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BC083-BC83-4AAD-B8B1-D3D879F7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3EA-3EE5-4B1C-909C-814E3AFE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EF82-30D9-4C78-BD4E-B1BF278D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74EF-7820-4EEE-BEA5-EE3A93E1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12B40-74FB-4F8D-83FE-FB817F61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1902-46FE-4CA1-B3D3-4F4D331A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CE397-4384-4EA8-B75D-37D72F49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97515-AC86-44C0-900E-81A09A4A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51570-7CA3-4B1A-8F07-E973AFA9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F906-8A31-41E9-833C-3E5CA1F9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18EC1-3EBE-4F9C-86AA-ABAC24CC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B6CEF-3B5E-49C2-99DF-636BE5D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2FC5-1AB4-4C07-9141-18EC5E16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90B43-1EEE-4B67-9383-AF71E2DB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C381-C20C-48CD-8BFE-844757AC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A258-39CB-4AB9-8191-F41E305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B8AD-1749-4A70-92DB-B45D7850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BF8B-251A-4D6F-9A40-C9367FF4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E5EB9-01F7-46AD-8C8B-018CD771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DCD4-45D3-4D5B-8197-C5410B06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02FE-D60B-49EE-8427-8D0B1891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743E5-97CF-4182-A6A3-4A559F2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F56-EC6E-4DB6-9FCA-32743F89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56D23-AEAA-4181-B926-E72F702A4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2AF2F-21D6-4BB8-9A59-8682261D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8776-02C8-4F86-A1A2-DFB6423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05A0-0CEE-4DE3-8B27-00A2E164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82D8-102A-404A-B1F4-CA39C390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CA68C-04DC-4678-BA15-4BBD96EF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0DA9-4E59-4FAE-9CC4-89B0635B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1FF1-899E-43D4-AC85-C95879A14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8EF-ED13-4565-AC97-8CE124C08C2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BA51-3ED2-405F-828D-1D0F5BBFA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9B8D-323F-461C-97D2-8A72DACB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B87C-56F1-40F8-A6DB-0D78905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E692D6-5348-41FA-A7C2-ED61127C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0"/>
            <a:ext cx="81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2B4726-E405-48C5-B8F1-565BA083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40"/>
            <a:ext cx="12192000" cy="53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Ramtom</dc:creator>
  <cp:lastModifiedBy>Ramtom</cp:lastModifiedBy>
  <cp:revision>3</cp:revision>
  <dcterms:created xsi:type="dcterms:W3CDTF">2023-10-15T03:08:07Z</dcterms:created>
  <dcterms:modified xsi:type="dcterms:W3CDTF">2023-10-15T06:29:47Z</dcterms:modified>
</cp:coreProperties>
</file>