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77" r:id="rId10"/>
    <p:sldId id="272" r:id="rId11"/>
    <p:sldId id="278" r:id="rId12"/>
    <p:sldId id="279" r:id="rId13"/>
    <p:sldId id="264" r:id="rId14"/>
    <p:sldId id="265" r:id="rId15"/>
    <p:sldId id="276" r:id="rId16"/>
    <p:sldId id="267" r:id="rId17"/>
    <p:sldId id="268" r:id="rId18"/>
    <p:sldId id="269" r:id="rId19"/>
    <p:sldId id="270"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oboto Black" panose="02000000000000000000" pitchFamily="2" charset="0"/>
      <p:bold r:id="rId26"/>
      <p:boldItalic r:id="rId27"/>
    </p:embeddedFont>
    <p:embeddedFont>
      <p:font typeface="Roboto Medium" panose="02000000000000000000" pitchFamily="2" charset="0"/>
      <p:regular r:id="rId28"/>
      <p:bold r:id="rId29"/>
      <p:italic r:id="rId30"/>
      <p:boldItalic r:id="rId31"/>
    </p:embeddedFont>
    <p:embeddedFont>
      <p:font typeface="Segoe UI" panose="020B0502040204020203"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a:srgbClr val="1CA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7D1805-359A-49A6-A751-15E7A36F3DF1}" v="505" dt="2024-02-21T04:51:08.854"/>
    <p1510:client id="{FF836554-4913-46D9-9BAC-3534EE138078}" v="305" dt="2024-02-21T15:11:01.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ableStyles" Target="tableStyle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diripalli, Eswara Rao" userId="ab91b768-e148-43a0-ae7d-662418cfc1ac" providerId="ADAL" clId="{FF836554-4913-46D9-9BAC-3534EE138078}"/>
    <pc:docChg chg="undo custSel addSld delSld modSld sldOrd">
      <pc:chgData name="Pandiripalli, Eswara Rao" userId="ab91b768-e148-43a0-ae7d-662418cfc1ac" providerId="ADAL" clId="{FF836554-4913-46D9-9BAC-3534EE138078}" dt="2024-02-21T15:11:01.970" v="729" actId="1035"/>
      <pc:docMkLst>
        <pc:docMk/>
      </pc:docMkLst>
      <pc:sldChg chg="addSp delSp modSp mod">
        <pc:chgData name="Pandiripalli, Eswara Rao" userId="ab91b768-e148-43a0-ae7d-662418cfc1ac" providerId="ADAL" clId="{FF836554-4913-46D9-9BAC-3534EE138078}" dt="2024-02-21T04:54:11.718" v="7" actId="20577"/>
        <pc:sldMkLst>
          <pc:docMk/>
          <pc:sldMk cId="0" sldId="256"/>
        </pc:sldMkLst>
        <pc:spChg chg="mod">
          <ac:chgData name="Pandiripalli, Eswara Rao" userId="ab91b768-e148-43a0-ae7d-662418cfc1ac" providerId="ADAL" clId="{FF836554-4913-46D9-9BAC-3534EE138078}" dt="2024-02-21T04:54:11.718" v="7" actId="20577"/>
          <ac:spMkLst>
            <pc:docMk/>
            <pc:sldMk cId="0" sldId="256"/>
            <ac:spMk id="54" creationId="{00000000-0000-0000-0000-000000000000}"/>
          </ac:spMkLst>
        </pc:spChg>
        <pc:spChg chg="mod">
          <ac:chgData name="Pandiripalli, Eswara Rao" userId="ab91b768-e148-43a0-ae7d-662418cfc1ac" providerId="ADAL" clId="{FF836554-4913-46D9-9BAC-3534EE138078}" dt="2024-02-21T04:53:46.288" v="2" actId="14100"/>
          <ac:spMkLst>
            <pc:docMk/>
            <pc:sldMk cId="0" sldId="256"/>
            <ac:spMk id="55" creationId="{00000000-0000-0000-0000-000000000000}"/>
          </ac:spMkLst>
        </pc:spChg>
        <pc:picChg chg="del">
          <ac:chgData name="Pandiripalli, Eswara Rao" userId="ab91b768-e148-43a0-ae7d-662418cfc1ac" providerId="ADAL" clId="{FF836554-4913-46D9-9BAC-3534EE138078}" dt="2024-02-21T04:53:48.112" v="3" actId="478"/>
          <ac:picMkLst>
            <pc:docMk/>
            <pc:sldMk cId="0" sldId="256"/>
            <ac:picMk id="3" creationId="{28648794-9DA9-CD24-480B-28F14A15BDC2}"/>
          </ac:picMkLst>
        </pc:picChg>
        <pc:picChg chg="add mod">
          <ac:chgData name="Pandiripalli, Eswara Rao" userId="ab91b768-e148-43a0-ae7d-662418cfc1ac" providerId="ADAL" clId="{FF836554-4913-46D9-9BAC-3534EE138078}" dt="2024-02-21T04:53:58.453" v="5" actId="1076"/>
          <ac:picMkLst>
            <pc:docMk/>
            <pc:sldMk cId="0" sldId="256"/>
            <ac:picMk id="4" creationId="{1228D336-057B-A577-62FC-D812BB8656DF}"/>
          </ac:picMkLst>
        </pc:picChg>
      </pc:sldChg>
      <pc:sldChg chg="modSp mod">
        <pc:chgData name="Pandiripalli, Eswara Rao" userId="ab91b768-e148-43a0-ae7d-662418cfc1ac" providerId="ADAL" clId="{FF836554-4913-46D9-9BAC-3534EE138078}" dt="2024-02-21T04:56:40.632" v="25" actId="1035"/>
        <pc:sldMkLst>
          <pc:docMk/>
          <pc:sldMk cId="0" sldId="258"/>
        </pc:sldMkLst>
        <pc:spChg chg="mod">
          <ac:chgData name="Pandiripalli, Eswara Rao" userId="ab91b768-e148-43a0-ae7d-662418cfc1ac" providerId="ADAL" clId="{FF836554-4913-46D9-9BAC-3534EE138078}" dt="2024-02-21T04:56:17.920" v="8"/>
          <ac:spMkLst>
            <pc:docMk/>
            <pc:sldMk cId="0" sldId="258"/>
            <ac:spMk id="71" creationId="{00000000-0000-0000-0000-000000000000}"/>
          </ac:spMkLst>
        </pc:spChg>
        <pc:spChg chg="mod">
          <ac:chgData name="Pandiripalli, Eswara Rao" userId="ab91b768-e148-43a0-ae7d-662418cfc1ac" providerId="ADAL" clId="{FF836554-4913-46D9-9BAC-3534EE138078}" dt="2024-02-21T04:56:40.632" v="25" actId="1035"/>
          <ac:spMkLst>
            <pc:docMk/>
            <pc:sldMk cId="0" sldId="258"/>
            <ac:spMk id="72" creationId="{00000000-0000-0000-0000-000000000000}"/>
          </ac:spMkLst>
        </pc:spChg>
        <pc:spChg chg="mod">
          <ac:chgData name="Pandiripalli, Eswara Rao" userId="ab91b768-e148-43a0-ae7d-662418cfc1ac" providerId="ADAL" clId="{FF836554-4913-46D9-9BAC-3534EE138078}" dt="2024-02-21T04:56:40.632" v="25" actId="1035"/>
          <ac:spMkLst>
            <pc:docMk/>
            <pc:sldMk cId="0" sldId="258"/>
            <ac:spMk id="73" creationId="{00000000-0000-0000-0000-000000000000}"/>
          </ac:spMkLst>
        </pc:spChg>
        <pc:spChg chg="mod">
          <ac:chgData name="Pandiripalli, Eswara Rao" userId="ab91b768-e148-43a0-ae7d-662418cfc1ac" providerId="ADAL" clId="{FF836554-4913-46D9-9BAC-3534EE138078}" dt="2024-02-21T04:56:40.632" v="25" actId="1035"/>
          <ac:spMkLst>
            <pc:docMk/>
            <pc:sldMk cId="0" sldId="258"/>
            <ac:spMk id="74" creationId="{00000000-0000-0000-0000-000000000000}"/>
          </ac:spMkLst>
        </pc:spChg>
        <pc:spChg chg="mod">
          <ac:chgData name="Pandiripalli, Eswara Rao" userId="ab91b768-e148-43a0-ae7d-662418cfc1ac" providerId="ADAL" clId="{FF836554-4913-46D9-9BAC-3534EE138078}" dt="2024-02-21T04:56:40.632" v="25" actId="1035"/>
          <ac:spMkLst>
            <pc:docMk/>
            <pc:sldMk cId="0" sldId="258"/>
            <ac:spMk id="75" creationId="{00000000-0000-0000-0000-000000000000}"/>
          </ac:spMkLst>
        </pc:spChg>
      </pc:sldChg>
      <pc:sldChg chg="modSp mod">
        <pc:chgData name="Pandiripalli, Eswara Rao" userId="ab91b768-e148-43a0-ae7d-662418cfc1ac" providerId="ADAL" clId="{FF836554-4913-46D9-9BAC-3534EE138078}" dt="2024-02-21T05:00:12.187" v="32" actId="14100"/>
        <pc:sldMkLst>
          <pc:docMk/>
          <pc:sldMk cId="0" sldId="259"/>
        </pc:sldMkLst>
        <pc:spChg chg="mod">
          <ac:chgData name="Pandiripalli, Eswara Rao" userId="ab91b768-e148-43a0-ae7d-662418cfc1ac" providerId="ADAL" clId="{FF836554-4913-46D9-9BAC-3534EE138078}" dt="2024-02-21T04:59:16.451" v="26"/>
          <ac:spMkLst>
            <pc:docMk/>
            <pc:sldMk cId="0" sldId="259"/>
            <ac:spMk id="81" creationId="{00000000-0000-0000-0000-000000000000}"/>
          </ac:spMkLst>
        </pc:spChg>
        <pc:spChg chg="mod">
          <ac:chgData name="Pandiripalli, Eswara Rao" userId="ab91b768-e148-43a0-ae7d-662418cfc1ac" providerId="ADAL" clId="{FF836554-4913-46D9-9BAC-3534EE138078}" dt="2024-02-21T04:59:50.372" v="28" actId="14100"/>
          <ac:spMkLst>
            <pc:docMk/>
            <pc:sldMk cId="0" sldId="259"/>
            <ac:spMk id="82" creationId="{00000000-0000-0000-0000-000000000000}"/>
          </ac:spMkLst>
        </pc:spChg>
        <pc:spChg chg="mod">
          <ac:chgData name="Pandiripalli, Eswara Rao" userId="ab91b768-e148-43a0-ae7d-662418cfc1ac" providerId="ADAL" clId="{FF836554-4913-46D9-9BAC-3534EE138078}" dt="2024-02-21T04:59:59.770" v="30" actId="14100"/>
          <ac:spMkLst>
            <pc:docMk/>
            <pc:sldMk cId="0" sldId="259"/>
            <ac:spMk id="84" creationId="{00000000-0000-0000-0000-000000000000}"/>
          </ac:spMkLst>
        </pc:spChg>
        <pc:spChg chg="mod">
          <ac:chgData name="Pandiripalli, Eswara Rao" userId="ab91b768-e148-43a0-ae7d-662418cfc1ac" providerId="ADAL" clId="{FF836554-4913-46D9-9BAC-3534EE138078}" dt="2024-02-21T05:00:12.187" v="32" actId="14100"/>
          <ac:spMkLst>
            <pc:docMk/>
            <pc:sldMk cId="0" sldId="259"/>
            <ac:spMk id="85" creationId="{00000000-0000-0000-0000-000000000000}"/>
          </ac:spMkLst>
        </pc:spChg>
      </pc:sldChg>
      <pc:sldChg chg="addSp delSp modSp mod modAnim">
        <pc:chgData name="Pandiripalli, Eswara Rao" userId="ab91b768-e148-43a0-ae7d-662418cfc1ac" providerId="ADAL" clId="{FF836554-4913-46D9-9BAC-3534EE138078}" dt="2024-02-21T05:08:07.004" v="83"/>
        <pc:sldMkLst>
          <pc:docMk/>
          <pc:sldMk cId="0" sldId="260"/>
        </pc:sldMkLst>
        <pc:spChg chg="mod topLvl">
          <ac:chgData name="Pandiripalli, Eswara Rao" userId="ab91b768-e148-43a0-ae7d-662418cfc1ac" providerId="ADAL" clId="{FF836554-4913-46D9-9BAC-3534EE138078}" dt="2024-02-21T05:08:05.395" v="82" actId="164"/>
          <ac:spMkLst>
            <pc:docMk/>
            <pc:sldMk cId="0" sldId="260"/>
            <ac:spMk id="92" creationId="{00000000-0000-0000-0000-000000000000}"/>
          </ac:spMkLst>
        </pc:spChg>
        <pc:spChg chg="mod topLvl">
          <ac:chgData name="Pandiripalli, Eswara Rao" userId="ab91b768-e148-43a0-ae7d-662418cfc1ac" providerId="ADAL" clId="{FF836554-4913-46D9-9BAC-3534EE138078}" dt="2024-02-21T05:05:24.125" v="64" actId="164"/>
          <ac:spMkLst>
            <pc:docMk/>
            <pc:sldMk cId="0" sldId="260"/>
            <ac:spMk id="93" creationId="{00000000-0000-0000-0000-000000000000}"/>
          </ac:spMkLst>
        </pc:spChg>
        <pc:spChg chg="mod topLvl">
          <ac:chgData name="Pandiripalli, Eswara Rao" userId="ab91b768-e148-43a0-ae7d-662418cfc1ac" providerId="ADAL" clId="{FF836554-4913-46D9-9BAC-3534EE138078}" dt="2024-02-21T05:03:55.536" v="48" actId="164"/>
          <ac:spMkLst>
            <pc:docMk/>
            <pc:sldMk cId="0" sldId="260"/>
            <ac:spMk id="94" creationId="{00000000-0000-0000-0000-000000000000}"/>
          </ac:spMkLst>
        </pc:spChg>
        <pc:spChg chg="mod topLvl">
          <ac:chgData name="Pandiripalli, Eswara Rao" userId="ab91b768-e148-43a0-ae7d-662418cfc1ac" providerId="ADAL" clId="{FF836554-4913-46D9-9BAC-3534EE138078}" dt="2024-02-21T05:03:55.536" v="48" actId="164"/>
          <ac:spMkLst>
            <pc:docMk/>
            <pc:sldMk cId="0" sldId="260"/>
            <ac:spMk id="96" creationId="{00000000-0000-0000-0000-000000000000}"/>
          </ac:spMkLst>
        </pc:spChg>
        <pc:spChg chg="mod topLvl">
          <ac:chgData name="Pandiripalli, Eswara Rao" userId="ab91b768-e148-43a0-ae7d-662418cfc1ac" providerId="ADAL" clId="{FF836554-4913-46D9-9BAC-3534EE138078}" dt="2024-02-21T05:05:24.125" v="64" actId="164"/>
          <ac:spMkLst>
            <pc:docMk/>
            <pc:sldMk cId="0" sldId="260"/>
            <ac:spMk id="97" creationId="{00000000-0000-0000-0000-000000000000}"/>
          </ac:spMkLst>
        </pc:spChg>
        <pc:spChg chg="mod topLvl">
          <ac:chgData name="Pandiripalli, Eswara Rao" userId="ab91b768-e148-43a0-ae7d-662418cfc1ac" providerId="ADAL" clId="{FF836554-4913-46D9-9BAC-3534EE138078}" dt="2024-02-21T05:08:05.395" v="82" actId="164"/>
          <ac:spMkLst>
            <pc:docMk/>
            <pc:sldMk cId="0" sldId="260"/>
            <ac:spMk id="98" creationId="{00000000-0000-0000-0000-000000000000}"/>
          </ac:spMkLst>
        </pc:spChg>
        <pc:grpChg chg="del">
          <ac:chgData name="Pandiripalli, Eswara Rao" userId="ab91b768-e148-43a0-ae7d-662418cfc1ac" providerId="ADAL" clId="{FF836554-4913-46D9-9BAC-3534EE138078}" dt="2024-02-21T05:03:53.379" v="47" actId="165"/>
          <ac:grpSpMkLst>
            <pc:docMk/>
            <pc:sldMk cId="0" sldId="260"/>
            <ac:grpSpMk id="2" creationId="{1B219C06-5F6A-6246-A9F7-0F6678481AF0}"/>
          </ac:grpSpMkLst>
        </pc:grpChg>
        <pc:grpChg chg="del">
          <ac:chgData name="Pandiripalli, Eswara Rao" userId="ab91b768-e148-43a0-ae7d-662418cfc1ac" providerId="ADAL" clId="{FF836554-4913-46D9-9BAC-3534EE138078}" dt="2024-02-21T05:05:02.713" v="53" actId="165"/>
          <ac:grpSpMkLst>
            <pc:docMk/>
            <pc:sldMk cId="0" sldId="260"/>
            <ac:grpSpMk id="3" creationId="{31BF4BAC-5846-5C33-9188-AAF3E8E0DBE2}"/>
          </ac:grpSpMkLst>
        </pc:grpChg>
        <pc:grpChg chg="del">
          <ac:chgData name="Pandiripalli, Eswara Rao" userId="ab91b768-e148-43a0-ae7d-662418cfc1ac" providerId="ADAL" clId="{FF836554-4913-46D9-9BAC-3534EE138078}" dt="2024-02-21T05:05:26.240" v="65" actId="165"/>
          <ac:grpSpMkLst>
            <pc:docMk/>
            <pc:sldMk cId="0" sldId="260"/>
            <ac:grpSpMk id="4" creationId="{7DAE8F02-A16B-BF83-EA94-67AD74780147}"/>
          </ac:grpSpMkLst>
        </pc:grpChg>
        <pc:grpChg chg="add mod">
          <ac:chgData name="Pandiripalli, Eswara Rao" userId="ab91b768-e148-43a0-ae7d-662418cfc1ac" providerId="ADAL" clId="{FF836554-4913-46D9-9BAC-3534EE138078}" dt="2024-02-21T05:03:55.536" v="48" actId="164"/>
          <ac:grpSpMkLst>
            <pc:docMk/>
            <pc:sldMk cId="0" sldId="260"/>
            <ac:grpSpMk id="6" creationId="{9EB05D1D-BF97-3FAC-448F-A06BA45ECD37}"/>
          </ac:grpSpMkLst>
        </pc:grpChg>
        <pc:grpChg chg="add mod">
          <ac:chgData name="Pandiripalli, Eswara Rao" userId="ab91b768-e148-43a0-ae7d-662418cfc1ac" providerId="ADAL" clId="{FF836554-4913-46D9-9BAC-3534EE138078}" dt="2024-02-21T05:05:24.125" v="64" actId="164"/>
          <ac:grpSpMkLst>
            <pc:docMk/>
            <pc:sldMk cId="0" sldId="260"/>
            <ac:grpSpMk id="8" creationId="{C63D7234-EBEA-C74A-873F-F643C9790815}"/>
          </ac:grpSpMkLst>
        </pc:grpChg>
        <pc:grpChg chg="add mod">
          <ac:chgData name="Pandiripalli, Eswara Rao" userId="ab91b768-e148-43a0-ae7d-662418cfc1ac" providerId="ADAL" clId="{FF836554-4913-46D9-9BAC-3534EE138078}" dt="2024-02-21T05:08:05.395" v="82" actId="164"/>
          <ac:grpSpMkLst>
            <pc:docMk/>
            <pc:sldMk cId="0" sldId="260"/>
            <ac:grpSpMk id="9" creationId="{FA6D1BA2-B859-C43A-53DC-1AD6D7595313}"/>
          </ac:grpSpMkLst>
        </pc:grpChg>
        <pc:picChg chg="add mod">
          <ac:chgData name="Pandiripalli, Eswara Rao" userId="ab91b768-e148-43a0-ae7d-662418cfc1ac" providerId="ADAL" clId="{FF836554-4913-46D9-9BAC-3534EE138078}" dt="2024-02-21T05:03:55.536" v="48" actId="164"/>
          <ac:picMkLst>
            <pc:docMk/>
            <pc:sldMk cId="0" sldId="260"/>
            <ac:picMk id="5" creationId="{6C2C1AA4-BFB1-A6CB-579C-2D3B121076BB}"/>
          </ac:picMkLst>
        </pc:picChg>
        <pc:picChg chg="add mod">
          <ac:chgData name="Pandiripalli, Eswara Rao" userId="ab91b768-e148-43a0-ae7d-662418cfc1ac" providerId="ADAL" clId="{FF836554-4913-46D9-9BAC-3534EE138078}" dt="2024-02-21T05:05:24.125" v="64" actId="164"/>
          <ac:picMkLst>
            <pc:docMk/>
            <pc:sldMk cId="0" sldId="260"/>
            <ac:picMk id="7" creationId="{53A5FC4A-6DDE-CF2F-26E8-9F4C1296D417}"/>
          </ac:picMkLst>
        </pc:picChg>
        <pc:picChg chg="del">
          <ac:chgData name="Pandiripalli, Eswara Rao" userId="ab91b768-e148-43a0-ae7d-662418cfc1ac" providerId="ADAL" clId="{FF836554-4913-46D9-9BAC-3534EE138078}" dt="2024-02-21T05:03:39.736" v="45" actId="478"/>
          <ac:picMkLst>
            <pc:docMk/>
            <pc:sldMk cId="0" sldId="260"/>
            <ac:picMk id="99" creationId="{00000000-0000-0000-0000-000000000000}"/>
          </ac:picMkLst>
        </pc:picChg>
        <pc:picChg chg="del mod topLvl">
          <ac:chgData name="Pandiripalli, Eswara Rao" userId="ab91b768-e148-43a0-ae7d-662418cfc1ac" providerId="ADAL" clId="{FF836554-4913-46D9-9BAC-3534EE138078}" dt="2024-02-21T05:07:59.027" v="80" actId="478"/>
          <ac:picMkLst>
            <pc:docMk/>
            <pc:sldMk cId="0" sldId="260"/>
            <ac:picMk id="100" creationId="{00000000-0000-0000-0000-000000000000}"/>
          </ac:picMkLst>
        </pc:picChg>
        <pc:picChg chg="del mod topLvl">
          <ac:chgData name="Pandiripalli, Eswara Rao" userId="ab91b768-e148-43a0-ae7d-662418cfc1ac" providerId="ADAL" clId="{FF836554-4913-46D9-9BAC-3534EE138078}" dt="2024-02-21T05:05:19.777" v="62" actId="478"/>
          <ac:picMkLst>
            <pc:docMk/>
            <pc:sldMk cId="0" sldId="260"/>
            <ac:picMk id="101" creationId="{00000000-0000-0000-0000-000000000000}"/>
          </ac:picMkLst>
        </pc:picChg>
        <pc:picChg chg="add del mod">
          <ac:chgData name="Pandiripalli, Eswara Rao" userId="ab91b768-e148-43a0-ae7d-662418cfc1ac" providerId="ADAL" clId="{FF836554-4913-46D9-9BAC-3534EE138078}" dt="2024-02-21T05:03:37.496" v="44" actId="21"/>
          <ac:picMkLst>
            <pc:docMk/>
            <pc:sldMk cId="0" sldId="260"/>
            <ac:picMk id="1026" creationId="{E8022EC8-6F30-DCE0-BF75-E497F5D6089F}"/>
          </ac:picMkLst>
        </pc:picChg>
        <pc:picChg chg="add del mod">
          <ac:chgData name="Pandiripalli, Eswara Rao" userId="ab91b768-e148-43a0-ae7d-662418cfc1ac" providerId="ADAL" clId="{FF836554-4913-46D9-9BAC-3534EE138078}" dt="2024-02-21T05:05:18.541" v="61" actId="21"/>
          <ac:picMkLst>
            <pc:docMk/>
            <pc:sldMk cId="0" sldId="260"/>
            <ac:picMk id="1028" creationId="{EA9C6BCE-DF78-61E8-FEE4-0A67F0FCFA5F}"/>
          </ac:picMkLst>
        </pc:picChg>
        <pc:picChg chg="add mod">
          <ac:chgData name="Pandiripalli, Eswara Rao" userId="ab91b768-e148-43a0-ae7d-662418cfc1ac" providerId="ADAL" clId="{FF836554-4913-46D9-9BAC-3534EE138078}" dt="2024-02-21T05:08:05.395" v="82" actId="164"/>
          <ac:picMkLst>
            <pc:docMk/>
            <pc:sldMk cId="0" sldId="260"/>
            <ac:picMk id="1030" creationId="{5D20AC48-49D1-0BC2-272B-915ED0B66329}"/>
          </ac:picMkLst>
        </pc:picChg>
      </pc:sldChg>
      <pc:sldChg chg="addSp delSp modSp mod">
        <pc:chgData name="Pandiripalli, Eswara Rao" userId="ab91b768-e148-43a0-ae7d-662418cfc1ac" providerId="ADAL" clId="{FF836554-4913-46D9-9BAC-3534EE138078}" dt="2024-02-21T05:11:29.706" v="101" actId="14100"/>
        <pc:sldMkLst>
          <pc:docMk/>
          <pc:sldMk cId="0" sldId="261"/>
        </pc:sldMkLst>
        <pc:spChg chg="mod">
          <ac:chgData name="Pandiripalli, Eswara Rao" userId="ab91b768-e148-43a0-ae7d-662418cfc1ac" providerId="ADAL" clId="{FF836554-4913-46D9-9BAC-3534EE138078}" dt="2024-02-21T05:09:01.615" v="84"/>
          <ac:spMkLst>
            <pc:docMk/>
            <pc:sldMk cId="0" sldId="261"/>
            <ac:spMk id="107" creationId="{00000000-0000-0000-0000-000000000000}"/>
          </ac:spMkLst>
        </pc:spChg>
        <pc:spChg chg="mod">
          <ac:chgData name="Pandiripalli, Eswara Rao" userId="ab91b768-e148-43a0-ae7d-662418cfc1ac" providerId="ADAL" clId="{FF836554-4913-46D9-9BAC-3534EE138078}" dt="2024-02-21T05:09:10.021" v="85"/>
          <ac:spMkLst>
            <pc:docMk/>
            <pc:sldMk cId="0" sldId="261"/>
            <ac:spMk id="110" creationId="{00000000-0000-0000-0000-000000000000}"/>
          </ac:spMkLst>
        </pc:spChg>
        <pc:picChg chg="del">
          <ac:chgData name="Pandiripalli, Eswara Rao" userId="ab91b768-e148-43a0-ae7d-662418cfc1ac" providerId="ADAL" clId="{FF836554-4913-46D9-9BAC-3534EE138078}" dt="2024-02-21T05:09:23.943" v="87" actId="478"/>
          <ac:picMkLst>
            <pc:docMk/>
            <pc:sldMk cId="0" sldId="261"/>
            <ac:picMk id="3" creationId="{E4102F3A-BEAC-7AA1-0A56-157723324841}"/>
          </ac:picMkLst>
        </pc:picChg>
        <pc:picChg chg="add del mod ord">
          <ac:chgData name="Pandiripalli, Eswara Rao" userId="ab91b768-e148-43a0-ae7d-662418cfc1ac" providerId="ADAL" clId="{FF836554-4913-46D9-9BAC-3534EE138078}" dt="2024-02-21T05:11:29.706" v="101" actId="14100"/>
          <ac:picMkLst>
            <pc:docMk/>
            <pc:sldMk cId="0" sldId="261"/>
            <ac:picMk id="4" creationId="{BE73F559-A51D-C4DE-FC5E-FB5E84EC8E29}"/>
          </ac:picMkLst>
        </pc:picChg>
        <pc:picChg chg="del">
          <ac:chgData name="Pandiripalli, Eswara Rao" userId="ab91b768-e148-43a0-ae7d-662418cfc1ac" providerId="ADAL" clId="{FF836554-4913-46D9-9BAC-3534EE138078}" dt="2024-02-21T05:09:23.041" v="86" actId="478"/>
          <ac:picMkLst>
            <pc:docMk/>
            <pc:sldMk cId="0" sldId="261"/>
            <ac:picMk id="5" creationId="{289068E3-817D-3341-DDE6-422D32AA65B6}"/>
          </ac:picMkLst>
        </pc:picChg>
        <pc:picChg chg="add mod">
          <ac:chgData name="Pandiripalli, Eswara Rao" userId="ab91b768-e148-43a0-ae7d-662418cfc1ac" providerId="ADAL" clId="{FF836554-4913-46D9-9BAC-3534EE138078}" dt="2024-02-21T05:11:18.330" v="96" actId="14100"/>
          <ac:picMkLst>
            <pc:docMk/>
            <pc:sldMk cId="0" sldId="261"/>
            <ac:picMk id="2050" creationId="{B10294D5-7EEB-2222-E7A7-156816F06F08}"/>
          </ac:picMkLst>
        </pc:picChg>
      </pc:sldChg>
      <pc:sldChg chg="addSp delSp modSp mod delAnim modAnim">
        <pc:chgData name="Pandiripalli, Eswara Rao" userId="ab91b768-e148-43a0-ae7d-662418cfc1ac" providerId="ADAL" clId="{FF836554-4913-46D9-9BAC-3534EE138078}" dt="2024-02-21T06:09:31.771" v="709"/>
        <pc:sldMkLst>
          <pc:docMk/>
          <pc:sldMk cId="0" sldId="262"/>
        </pc:sldMkLst>
        <pc:spChg chg="mod">
          <ac:chgData name="Pandiripalli, Eswara Rao" userId="ab91b768-e148-43a0-ae7d-662418cfc1ac" providerId="ADAL" clId="{FF836554-4913-46D9-9BAC-3534EE138078}" dt="2024-02-21T05:19:06.829" v="205" actId="1037"/>
          <ac:spMkLst>
            <pc:docMk/>
            <pc:sldMk cId="0" sldId="262"/>
            <ac:spMk id="4" creationId="{05AF49C7-A18B-4006-1EA0-C837FAEA49E4}"/>
          </ac:spMkLst>
        </pc:spChg>
        <pc:spChg chg="mod">
          <ac:chgData name="Pandiripalli, Eswara Rao" userId="ab91b768-e148-43a0-ae7d-662418cfc1ac" providerId="ADAL" clId="{FF836554-4913-46D9-9BAC-3534EE138078}" dt="2024-02-21T05:19:06.829" v="205" actId="1037"/>
          <ac:spMkLst>
            <pc:docMk/>
            <pc:sldMk cId="0" sldId="262"/>
            <ac:spMk id="5" creationId="{26806176-CCE0-20D7-692D-5CD2C483C6BA}"/>
          </ac:spMkLst>
        </pc:spChg>
        <pc:spChg chg="del mod">
          <ac:chgData name="Pandiripalli, Eswara Rao" userId="ab91b768-e148-43a0-ae7d-662418cfc1ac" providerId="ADAL" clId="{FF836554-4913-46D9-9BAC-3534EE138078}" dt="2024-02-21T05:17:24.901" v="161" actId="478"/>
          <ac:spMkLst>
            <pc:docMk/>
            <pc:sldMk cId="0" sldId="262"/>
            <ac:spMk id="7" creationId="{EB8EC484-033B-A886-441F-4CCE430159AB}"/>
          </ac:spMkLst>
        </pc:spChg>
        <pc:spChg chg="mod">
          <ac:chgData name="Pandiripalli, Eswara Rao" userId="ab91b768-e148-43a0-ae7d-662418cfc1ac" providerId="ADAL" clId="{FF836554-4913-46D9-9BAC-3534EE138078}" dt="2024-02-21T05:19:23.709" v="222" actId="14100"/>
          <ac:spMkLst>
            <pc:docMk/>
            <pc:sldMk cId="0" sldId="262"/>
            <ac:spMk id="8" creationId="{689D32A4-803C-B6C3-F57E-A09594608071}"/>
          </ac:spMkLst>
        </pc:spChg>
        <pc:spChg chg="del">
          <ac:chgData name="Pandiripalli, Eswara Rao" userId="ab91b768-e148-43a0-ae7d-662418cfc1ac" providerId="ADAL" clId="{FF836554-4913-46D9-9BAC-3534EE138078}" dt="2024-02-21T05:13:13.307" v="103" actId="478"/>
          <ac:spMkLst>
            <pc:docMk/>
            <pc:sldMk cId="0" sldId="262"/>
            <ac:spMk id="9" creationId="{CD5CEA5A-2200-35C5-E4F8-0FD4FCA364F1}"/>
          </ac:spMkLst>
        </pc:spChg>
        <pc:spChg chg="add mod">
          <ac:chgData name="Pandiripalli, Eswara Rao" userId="ab91b768-e148-43a0-ae7d-662418cfc1ac" providerId="ADAL" clId="{FF836554-4913-46D9-9BAC-3534EE138078}" dt="2024-02-21T05:19:02.355" v="197" actId="404"/>
          <ac:spMkLst>
            <pc:docMk/>
            <pc:sldMk cId="0" sldId="262"/>
            <ac:spMk id="12" creationId="{8CC20CCF-9EE8-9075-C322-13333066AA17}"/>
          </ac:spMkLst>
        </pc:spChg>
        <pc:spChg chg="add mod">
          <ac:chgData name="Pandiripalli, Eswara Rao" userId="ab91b768-e148-43a0-ae7d-662418cfc1ac" providerId="ADAL" clId="{FF836554-4913-46D9-9BAC-3534EE138078}" dt="2024-02-21T05:19:13.466" v="218" actId="1037"/>
          <ac:spMkLst>
            <pc:docMk/>
            <pc:sldMk cId="0" sldId="262"/>
            <ac:spMk id="14" creationId="{454E3715-E04C-0A5A-676C-3BB15902C673}"/>
          </ac:spMkLst>
        </pc:spChg>
        <pc:picChg chg="del">
          <ac:chgData name="Pandiripalli, Eswara Rao" userId="ab91b768-e148-43a0-ae7d-662418cfc1ac" providerId="ADAL" clId="{FF836554-4913-46D9-9BAC-3534EE138078}" dt="2024-02-21T05:13:05.576" v="102" actId="478"/>
          <ac:picMkLst>
            <pc:docMk/>
            <pc:sldMk cId="0" sldId="262"/>
            <ac:picMk id="3" creationId="{2F5B3674-88CD-CC1B-701F-06A293E60E53}"/>
          </ac:picMkLst>
        </pc:picChg>
        <pc:picChg chg="add mod">
          <ac:chgData name="Pandiripalli, Eswara Rao" userId="ab91b768-e148-43a0-ae7d-662418cfc1ac" providerId="ADAL" clId="{FF836554-4913-46D9-9BAC-3534EE138078}" dt="2024-02-21T05:17:03.470" v="153" actId="465"/>
          <ac:picMkLst>
            <pc:docMk/>
            <pc:sldMk cId="0" sldId="262"/>
            <ac:picMk id="6" creationId="{FF534B07-E91E-4459-6CCB-D34E5093CC07}"/>
          </ac:picMkLst>
        </pc:picChg>
        <pc:cxnChg chg="del mod">
          <ac:chgData name="Pandiripalli, Eswara Rao" userId="ab91b768-e148-43a0-ae7d-662418cfc1ac" providerId="ADAL" clId="{FF836554-4913-46D9-9BAC-3534EE138078}" dt="2024-02-21T05:14:17.404" v="120" actId="478"/>
          <ac:cxnSpMkLst>
            <pc:docMk/>
            <pc:sldMk cId="0" sldId="262"/>
            <ac:cxnSpMk id="11" creationId="{FA3680A5-1673-A68B-6D05-B6480B9F4D3C}"/>
          </ac:cxnSpMkLst>
        </pc:cxnChg>
        <pc:cxnChg chg="del mod">
          <ac:chgData name="Pandiripalli, Eswara Rao" userId="ab91b768-e148-43a0-ae7d-662418cfc1ac" providerId="ADAL" clId="{FF836554-4913-46D9-9BAC-3534EE138078}" dt="2024-02-21T05:13:39.385" v="110" actId="478"/>
          <ac:cxnSpMkLst>
            <pc:docMk/>
            <pc:sldMk cId="0" sldId="262"/>
            <ac:cxnSpMk id="13" creationId="{E4EE38B3-94EE-6294-558C-A31BA406BA69}"/>
          </ac:cxnSpMkLst>
        </pc:cxnChg>
        <pc:cxnChg chg="del mod">
          <ac:chgData name="Pandiripalli, Eswara Rao" userId="ab91b768-e148-43a0-ae7d-662418cfc1ac" providerId="ADAL" clId="{FF836554-4913-46D9-9BAC-3534EE138078}" dt="2024-02-21T05:13:40.751" v="111" actId="478"/>
          <ac:cxnSpMkLst>
            <pc:docMk/>
            <pc:sldMk cId="0" sldId="262"/>
            <ac:cxnSpMk id="16" creationId="{C4D2CA1B-FAF4-9BCB-48D4-C22DEEF1E0D1}"/>
          </ac:cxnSpMkLst>
        </pc:cxnChg>
        <pc:cxnChg chg="add mod">
          <ac:chgData name="Pandiripalli, Eswara Rao" userId="ab91b768-e148-43a0-ae7d-662418cfc1ac" providerId="ADAL" clId="{FF836554-4913-46D9-9BAC-3534EE138078}" dt="2024-02-21T05:19:33.195" v="224" actId="14100"/>
          <ac:cxnSpMkLst>
            <pc:docMk/>
            <pc:sldMk cId="0" sldId="262"/>
            <ac:cxnSpMk id="17" creationId="{30E2761A-20F3-A39D-CBD8-7A57FD49E52B}"/>
          </ac:cxnSpMkLst>
        </pc:cxnChg>
        <pc:cxnChg chg="add del mod">
          <ac:chgData name="Pandiripalli, Eswara Rao" userId="ab91b768-e148-43a0-ae7d-662418cfc1ac" providerId="ADAL" clId="{FF836554-4913-46D9-9BAC-3534EE138078}" dt="2024-02-21T05:19:40.779" v="228" actId="478"/>
          <ac:cxnSpMkLst>
            <pc:docMk/>
            <pc:sldMk cId="0" sldId="262"/>
            <ac:cxnSpMk id="19" creationId="{8B34FF49-8898-CD0D-BA0D-1EEB935089AA}"/>
          </ac:cxnSpMkLst>
        </pc:cxnChg>
        <pc:cxnChg chg="del mod">
          <ac:chgData name="Pandiripalli, Eswara Rao" userId="ab91b768-e148-43a0-ae7d-662418cfc1ac" providerId="ADAL" clId="{FF836554-4913-46D9-9BAC-3534EE138078}" dt="2024-02-21T05:13:42.154" v="112" actId="478"/>
          <ac:cxnSpMkLst>
            <pc:docMk/>
            <pc:sldMk cId="0" sldId="262"/>
            <ac:cxnSpMk id="20" creationId="{FE691512-2772-AFE8-4F2E-4F09CE792419}"/>
          </ac:cxnSpMkLst>
        </pc:cxnChg>
        <pc:cxnChg chg="del mod">
          <ac:chgData name="Pandiripalli, Eswara Rao" userId="ab91b768-e148-43a0-ae7d-662418cfc1ac" providerId="ADAL" clId="{FF836554-4913-46D9-9BAC-3534EE138078}" dt="2024-02-21T05:13:14.915" v="104" actId="478"/>
          <ac:cxnSpMkLst>
            <pc:docMk/>
            <pc:sldMk cId="0" sldId="262"/>
            <ac:cxnSpMk id="23" creationId="{45398383-79CD-6D90-2CA0-0177770CBD9D}"/>
          </ac:cxnSpMkLst>
        </pc:cxnChg>
        <pc:cxnChg chg="add mod">
          <ac:chgData name="Pandiripalli, Eswara Rao" userId="ab91b768-e148-43a0-ae7d-662418cfc1ac" providerId="ADAL" clId="{FF836554-4913-46D9-9BAC-3534EE138078}" dt="2024-02-21T05:19:52.650" v="230" actId="14100"/>
          <ac:cxnSpMkLst>
            <pc:docMk/>
            <pc:sldMk cId="0" sldId="262"/>
            <ac:cxnSpMk id="25" creationId="{A852A2DC-8397-2944-F1F8-B593297096C3}"/>
          </ac:cxnSpMkLst>
        </pc:cxnChg>
        <pc:cxnChg chg="add mod">
          <ac:chgData name="Pandiripalli, Eswara Rao" userId="ab91b768-e148-43a0-ae7d-662418cfc1ac" providerId="ADAL" clId="{FF836554-4913-46D9-9BAC-3534EE138078}" dt="2024-02-21T05:19:58.369" v="233" actId="14100"/>
          <ac:cxnSpMkLst>
            <pc:docMk/>
            <pc:sldMk cId="0" sldId="262"/>
            <ac:cxnSpMk id="27" creationId="{07856476-BC43-7E2E-1F27-ADCE77080DD7}"/>
          </ac:cxnSpMkLst>
        </pc:cxnChg>
        <pc:cxnChg chg="add mod">
          <ac:chgData name="Pandiripalli, Eswara Rao" userId="ab91b768-e148-43a0-ae7d-662418cfc1ac" providerId="ADAL" clId="{FF836554-4913-46D9-9BAC-3534EE138078}" dt="2024-02-21T05:20:56.857" v="236" actId="14100"/>
          <ac:cxnSpMkLst>
            <pc:docMk/>
            <pc:sldMk cId="0" sldId="262"/>
            <ac:cxnSpMk id="30" creationId="{56ED0939-C29E-3B9F-BD93-6DA0B4D01CCE}"/>
          </ac:cxnSpMkLst>
        </pc:cxnChg>
        <pc:cxnChg chg="add mod">
          <ac:chgData name="Pandiripalli, Eswara Rao" userId="ab91b768-e148-43a0-ae7d-662418cfc1ac" providerId="ADAL" clId="{FF836554-4913-46D9-9BAC-3534EE138078}" dt="2024-02-21T05:21:06.485" v="240" actId="14100"/>
          <ac:cxnSpMkLst>
            <pc:docMk/>
            <pc:sldMk cId="0" sldId="262"/>
            <ac:cxnSpMk id="33" creationId="{3680236D-BDEE-8C77-2997-5B5DE0FE75AB}"/>
          </ac:cxnSpMkLst>
        </pc:cxnChg>
        <pc:cxnChg chg="add mod">
          <ac:chgData name="Pandiripalli, Eswara Rao" userId="ab91b768-e148-43a0-ae7d-662418cfc1ac" providerId="ADAL" clId="{FF836554-4913-46D9-9BAC-3534EE138078}" dt="2024-02-21T05:21:16.456" v="243" actId="14100"/>
          <ac:cxnSpMkLst>
            <pc:docMk/>
            <pc:sldMk cId="0" sldId="262"/>
            <ac:cxnSpMk id="37" creationId="{5FDC25A1-4302-6DF8-F7B2-2696EF260DFD}"/>
          </ac:cxnSpMkLst>
        </pc:cxnChg>
      </pc:sldChg>
      <pc:sldChg chg="addSp delSp modSp mod">
        <pc:chgData name="Pandiripalli, Eswara Rao" userId="ab91b768-e148-43a0-ae7d-662418cfc1ac" providerId="ADAL" clId="{FF836554-4913-46D9-9BAC-3534EE138078}" dt="2024-02-21T05:26:09.959" v="270" actId="1076"/>
        <pc:sldMkLst>
          <pc:docMk/>
          <pc:sldMk cId="0" sldId="263"/>
        </pc:sldMkLst>
        <pc:spChg chg="add mod">
          <ac:chgData name="Pandiripalli, Eswara Rao" userId="ab91b768-e148-43a0-ae7d-662418cfc1ac" providerId="ADAL" clId="{FF836554-4913-46D9-9BAC-3534EE138078}" dt="2024-02-21T05:24:30.251" v="261" actId="14100"/>
          <ac:spMkLst>
            <pc:docMk/>
            <pc:sldMk cId="0" sldId="263"/>
            <ac:spMk id="3" creationId="{44E6A65E-E362-8DC0-7B28-DA8314D18B39}"/>
          </ac:spMkLst>
        </pc:spChg>
        <pc:spChg chg="mod">
          <ac:chgData name="Pandiripalli, Eswara Rao" userId="ab91b768-e148-43a0-ae7d-662418cfc1ac" providerId="ADAL" clId="{FF836554-4913-46D9-9BAC-3534EE138078}" dt="2024-02-21T05:22:58.111" v="244"/>
          <ac:spMkLst>
            <pc:docMk/>
            <pc:sldMk cId="0" sldId="263"/>
            <ac:spMk id="133" creationId="{00000000-0000-0000-0000-000000000000}"/>
          </ac:spMkLst>
        </pc:spChg>
        <pc:picChg chg="add mod">
          <ac:chgData name="Pandiripalli, Eswara Rao" userId="ab91b768-e148-43a0-ae7d-662418cfc1ac" providerId="ADAL" clId="{FF836554-4913-46D9-9BAC-3534EE138078}" dt="2024-02-21T05:25:10.523" v="267" actId="1076"/>
          <ac:picMkLst>
            <pc:docMk/>
            <pc:sldMk cId="0" sldId="263"/>
            <ac:picMk id="5" creationId="{2DD17CED-6D01-CA8C-DB6A-DB15D8E77633}"/>
          </ac:picMkLst>
        </pc:picChg>
        <pc:picChg chg="del">
          <ac:chgData name="Pandiripalli, Eswara Rao" userId="ab91b768-e148-43a0-ae7d-662418cfc1ac" providerId="ADAL" clId="{FF836554-4913-46D9-9BAC-3534EE138078}" dt="2024-02-21T05:22:59.102" v="245" actId="478"/>
          <ac:picMkLst>
            <pc:docMk/>
            <pc:sldMk cId="0" sldId="263"/>
            <ac:picMk id="2050" creationId="{FAD2806E-9A6F-FCFE-EA5C-CDED1329F639}"/>
          </ac:picMkLst>
        </pc:picChg>
        <pc:picChg chg="add mod">
          <ac:chgData name="Pandiripalli, Eswara Rao" userId="ab91b768-e148-43a0-ae7d-662418cfc1ac" providerId="ADAL" clId="{FF836554-4913-46D9-9BAC-3534EE138078}" dt="2024-02-21T05:24:32.790" v="262" actId="1076"/>
          <ac:picMkLst>
            <pc:docMk/>
            <pc:sldMk cId="0" sldId="263"/>
            <ac:picMk id="3074" creationId="{5DF59359-8A3C-F648-8061-6C80FD0BF3B7}"/>
          </ac:picMkLst>
        </pc:picChg>
        <pc:picChg chg="add mod">
          <ac:chgData name="Pandiripalli, Eswara Rao" userId="ab91b768-e148-43a0-ae7d-662418cfc1ac" providerId="ADAL" clId="{FF836554-4913-46D9-9BAC-3534EE138078}" dt="2024-02-21T05:26:09.959" v="270" actId="1076"/>
          <ac:picMkLst>
            <pc:docMk/>
            <pc:sldMk cId="0" sldId="263"/>
            <ac:picMk id="3076" creationId="{DBDC079F-0A29-F814-192B-DF5DC8E885E8}"/>
          </ac:picMkLst>
        </pc:picChg>
      </pc:sldChg>
      <pc:sldChg chg="addSp delSp modSp mod">
        <pc:chgData name="Pandiripalli, Eswara Rao" userId="ab91b768-e148-43a0-ae7d-662418cfc1ac" providerId="ADAL" clId="{FF836554-4913-46D9-9BAC-3534EE138078}" dt="2024-02-21T15:11:01.970" v="729" actId="1035"/>
        <pc:sldMkLst>
          <pc:docMk/>
          <pc:sldMk cId="0" sldId="264"/>
        </pc:sldMkLst>
        <pc:spChg chg="mod">
          <ac:chgData name="Pandiripalli, Eswara Rao" userId="ab91b768-e148-43a0-ae7d-662418cfc1ac" providerId="ADAL" clId="{FF836554-4913-46D9-9BAC-3534EE138078}" dt="2024-02-21T05:46:24.890" v="451"/>
          <ac:spMkLst>
            <pc:docMk/>
            <pc:sldMk cId="0" sldId="264"/>
            <ac:spMk id="151" creationId="{00000000-0000-0000-0000-000000000000}"/>
          </ac:spMkLst>
        </pc:spChg>
        <pc:spChg chg="mod">
          <ac:chgData name="Pandiripalli, Eswara Rao" userId="ab91b768-e148-43a0-ae7d-662418cfc1ac" providerId="ADAL" clId="{FF836554-4913-46D9-9BAC-3534EE138078}" dt="2024-02-21T05:46:45.551" v="453"/>
          <ac:spMkLst>
            <pc:docMk/>
            <pc:sldMk cId="0" sldId="264"/>
            <ac:spMk id="152" creationId="{00000000-0000-0000-0000-000000000000}"/>
          </ac:spMkLst>
        </pc:spChg>
        <pc:spChg chg="mod">
          <ac:chgData name="Pandiripalli, Eswara Rao" userId="ab91b768-e148-43a0-ae7d-662418cfc1ac" providerId="ADAL" clId="{FF836554-4913-46D9-9BAC-3534EE138078}" dt="2024-02-21T05:47:04.755" v="455"/>
          <ac:spMkLst>
            <pc:docMk/>
            <pc:sldMk cId="0" sldId="264"/>
            <ac:spMk id="153" creationId="{00000000-0000-0000-0000-000000000000}"/>
          </ac:spMkLst>
        </pc:spChg>
        <pc:picChg chg="del">
          <ac:chgData name="Pandiripalli, Eswara Rao" userId="ab91b768-e148-43a0-ae7d-662418cfc1ac" providerId="ADAL" clId="{FF836554-4913-46D9-9BAC-3534EE138078}" dt="2024-02-21T15:08:36.779" v="714" actId="478"/>
          <ac:picMkLst>
            <pc:docMk/>
            <pc:sldMk cId="0" sldId="264"/>
            <ac:picMk id="3" creationId="{CCAF4D66-90EF-6A95-9B30-FC1ED117F797}"/>
          </ac:picMkLst>
        </pc:picChg>
        <pc:picChg chg="del">
          <ac:chgData name="Pandiripalli, Eswara Rao" userId="ab91b768-e148-43a0-ae7d-662418cfc1ac" providerId="ADAL" clId="{FF836554-4913-46D9-9BAC-3534EE138078}" dt="2024-02-21T15:08:47.659" v="718" actId="478"/>
          <ac:picMkLst>
            <pc:docMk/>
            <pc:sldMk cId="0" sldId="264"/>
            <ac:picMk id="5" creationId="{9C43DE5F-BAFC-9101-C251-65A4B85957C2}"/>
          </ac:picMkLst>
        </pc:picChg>
        <pc:picChg chg="add mod">
          <ac:chgData name="Pandiripalli, Eswara Rao" userId="ab91b768-e148-43a0-ae7d-662418cfc1ac" providerId="ADAL" clId="{FF836554-4913-46D9-9BAC-3534EE138078}" dt="2024-02-21T15:08:45.105" v="717" actId="1076"/>
          <ac:picMkLst>
            <pc:docMk/>
            <pc:sldMk cId="0" sldId="264"/>
            <ac:picMk id="1026" creationId="{B81B03E2-741C-AAD1-BC47-4AE6E91E22D4}"/>
          </ac:picMkLst>
        </pc:picChg>
        <pc:picChg chg="add mod">
          <ac:chgData name="Pandiripalli, Eswara Rao" userId="ab91b768-e148-43a0-ae7d-662418cfc1ac" providerId="ADAL" clId="{FF836554-4913-46D9-9BAC-3534EE138078}" dt="2024-02-21T15:09:12.544" v="722" actId="167"/>
          <ac:picMkLst>
            <pc:docMk/>
            <pc:sldMk cId="0" sldId="264"/>
            <ac:picMk id="1028" creationId="{D04A1000-3021-3696-D7D8-E38B397C0BC2}"/>
          </ac:picMkLst>
        </pc:picChg>
        <pc:picChg chg="add mod">
          <ac:chgData name="Pandiripalli, Eswara Rao" userId="ab91b768-e148-43a0-ae7d-662418cfc1ac" providerId="ADAL" clId="{FF836554-4913-46D9-9BAC-3534EE138078}" dt="2024-02-21T15:11:01.970" v="729" actId="1035"/>
          <ac:picMkLst>
            <pc:docMk/>
            <pc:sldMk cId="0" sldId="264"/>
            <ac:picMk id="1030" creationId="{0EB73387-A62A-338D-AD4F-91AFC29806FB}"/>
          </ac:picMkLst>
        </pc:picChg>
        <pc:picChg chg="del">
          <ac:chgData name="Pandiripalli, Eswara Rao" userId="ab91b768-e148-43a0-ae7d-662418cfc1ac" providerId="ADAL" clId="{FF836554-4913-46D9-9BAC-3534EE138078}" dt="2024-02-21T15:08:47.659" v="718" actId="478"/>
          <ac:picMkLst>
            <pc:docMk/>
            <pc:sldMk cId="0" sldId="264"/>
            <ac:picMk id="3074" creationId="{45FB56D6-8122-F3F5-F5FF-2028E42F0CF1}"/>
          </ac:picMkLst>
        </pc:picChg>
      </pc:sldChg>
      <pc:sldChg chg="delSp modSp mod delAnim">
        <pc:chgData name="Pandiripalli, Eswara Rao" userId="ab91b768-e148-43a0-ae7d-662418cfc1ac" providerId="ADAL" clId="{FF836554-4913-46D9-9BAC-3534EE138078}" dt="2024-02-21T05:52:24.409" v="500"/>
        <pc:sldMkLst>
          <pc:docMk/>
          <pc:sldMk cId="0" sldId="265"/>
        </pc:sldMkLst>
        <pc:spChg chg="del">
          <ac:chgData name="Pandiripalli, Eswara Rao" userId="ab91b768-e148-43a0-ae7d-662418cfc1ac" providerId="ADAL" clId="{FF836554-4913-46D9-9BAC-3534EE138078}" dt="2024-02-21T05:51:31.682" v="490" actId="478"/>
          <ac:spMkLst>
            <pc:docMk/>
            <pc:sldMk cId="0" sldId="265"/>
            <ac:spMk id="2" creationId="{4BEC2C02-62EC-EABE-E69A-3312EE7FC5ED}"/>
          </ac:spMkLst>
        </pc:spChg>
        <pc:spChg chg="del">
          <ac:chgData name="Pandiripalli, Eswara Rao" userId="ab91b768-e148-43a0-ae7d-662418cfc1ac" providerId="ADAL" clId="{FF836554-4913-46D9-9BAC-3534EE138078}" dt="2024-02-21T05:51:14.945" v="461" actId="478"/>
          <ac:spMkLst>
            <pc:docMk/>
            <pc:sldMk cId="0" sldId="265"/>
            <ac:spMk id="3" creationId="{EA29519A-39F9-C2E8-C538-8E0DA64009A7}"/>
          </ac:spMkLst>
        </pc:spChg>
        <pc:spChg chg="mod">
          <ac:chgData name="Pandiripalli, Eswara Rao" userId="ab91b768-e148-43a0-ae7d-662418cfc1ac" providerId="ADAL" clId="{FF836554-4913-46D9-9BAC-3534EE138078}" dt="2024-02-21T05:50:40.258" v="456"/>
          <ac:spMkLst>
            <pc:docMk/>
            <pc:sldMk cId="0" sldId="265"/>
            <ac:spMk id="162" creationId="{00000000-0000-0000-0000-000000000000}"/>
          </ac:spMkLst>
        </pc:spChg>
        <pc:spChg chg="mod">
          <ac:chgData name="Pandiripalli, Eswara Rao" userId="ab91b768-e148-43a0-ae7d-662418cfc1ac" providerId="ADAL" clId="{FF836554-4913-46D9-9BAC-3534EE138078}" dt="2024-02-21T05:51:25.588" v="489" actId="465"/>
          <ac:spMkLst>
            <pc:docMk/>
            <pc:sldMk cId="0" sldId="265"/>
            <ac:spMk id="163" creationId="{00000000-0000-0000-0000-000000000000}"/>
          </ac:spMkLst>
        </pc:spChg>
        <pc:spChg chg="mod">
          <ac:chgData name="Pandiripalli, Eswara Rao" userId="ab91b768-e148-43a0-ae7d-662418cfc1ac" providerId="ADAL" clId="{FF836554-4913-46D9-9BAC-3534EE138078}" dt="2024-02-21T05:51:25.588" v="489" actId="465"/>
          <ac:spMkLst>
            <pc:docMk/>
            <pc:sldMk cId="0" sldId="265"/>
            <ac:spMk id="164" creationId="{00000000-0000-0000-0000-000000000000}"/>
          </ac:spMkLst>
        </pc:spChg>
        <pc:spChg chg="mod">
          <ac:chgData name="Pandiripalli, Eswara Rao" userId="ab91b768-e148-43a0-ae7d-662418cfc1ac" providerId="ADAL" clId="{FF836554-4913-46D9-9BAC-3534EE138078}" dt="2024-02-21T05:51:25.588" v="489" actId="465"/>
          <ac:spMkLst>
            <pc:docMk/>
            <pc:sldMk cId="0" sldId="265"/>
            <ac:spMk id="165" creationId="{00000000-0000-0000-0000-000000000000}"/>
          </ac:spMkLst>
        </pc:spChg>
        <pc:spChg chg="mod">
          <ac:chgData name="Pandiripalli, Eswara Rao" userId="ab91b768-e148-43a0-ae7d-662418cfc1ac" providerId="ADAL" clId="{FF836554-4913-46D9-9BAC-3534EE138078}" dt="2024-02-21T05:51:18.428" v="488" actId="1036"/>
          <ac:spMkLst>
            <pc:docMk/>
            <pc:sldMk cId="0" sldId="265"/>
            <ac:spMk id="166" creationId="{00000000-0000-0000-0000-000000000000}"/>
          </ac:spMkLst>
        </pc:spChg>
        <pc:spChg chg="del">
          <ac:chgData name="Pandiripalli, Eswara Rao" userId="ab91b768-e148-43a0-ae7d-662418cfc1ac" providerId="ADAL" clId="{FF836554-4913-46D9-9BAC-3534EE138078}" dt="2024-02-21T05:51:14.945" v="461" actId="478"/>
          <ac:spMkLst>
            <pc:docMk/>
            <pc:sldMk cId="0" sldId="265"/>
            <ac:spMk id="167" creationId="{00000000-0000-0000-0000-000000000000}"/>
          </ac:spMkLst>
        </pc:spChg>
        <pc:spChg chg="mod">
          <ac:chgData name="Pandiripalli, Eswara Rao" userId="ab91b768-e148-43a0-ae7d-662418cfc1ac" providerId="ADAL" clId="{FF836554-4913-46D9-9BAC-3534EE138078}" dt="2024-02-21T05:51:56.672" v="496"/>
          <ac:spMkLst>
            <pc:docMk/>
            <pc:sldMk cId="0" sldId="265"/>
            <ac:spMk id="168" creationId="{00000000-0000-0000-0000-000000000000}"/>
          </ac:spMkLst>
        </pc:spChg>
        <pc:spChg chg="mod">
          <ac:chgData name="Pandiripalli, Eswara Rao" userId="ab91b768-e148-43a0-ae7d-662418cfc1ac" providerId="ADAL" clId="{FF836554-4913-46D9-9BAC-3534EE138078}" dt="2024-02-21T05:52:02.710" v="497"/>
          <ac:spMkLst>
            <pc:docMk/>
            <pc:sldMk cId="0" sldId="265"/>
            <ac:spMk id="169" creationId="{00000000-0000-0000-0000-000000000000}"/>
          </ac:spMkLst>
        </pc:spChg>
        <pc:spChg chg="mod">
          <ac:chgData name="Pandiripalli, Eswara Rao" userId="ab91b768-e148-43a0-ae7d-662418cfc1ac" providerId="ADAL" clId="{FF836554-4913-46D9-9BAC-3534EE138078}" dt="2024-02-21T05:52:09.258" v="498"/>
          <ac:spMkLst>
            <pc:docMk/>
            <pc:sldMk cId="0" sldId="265"/>
            <ac:spMk id="170" creationId="{00000000-0000-0000-0000-000000000000}"/>
          </ac:spMkLst>
        </pc:spChg>
        <pc:spChg chg="mod">
          <ac:chgData name="Pandiripalli, Eswara Rao" userId="ab91b768-e148-43a0-ae7d-662418cfc1ac" providerId="ADAL" clId="{FF836554-4913-46D9-9BAC-3534EE138078}" dt="2024-02-21T05:52:17.156" v="499"/>
          <ac:spMkLst>
            <pc:docMk/>
            <pc:sldMk cId="0" sldId="265"/>
            <ac:spMk id="171" creationId="{00000000-0000-0000-0000-000000000000}"/>
          </ac:spMkLst>
        </pc:spChg>
        <pc:spChg chg="mod">
          <ac:chgData name="Pandiripalli, Eswara Rao" userId="ab91b768-e148-43a0-ae7d-662418cfc1ac" providerId="ADAL" clId="{FF836554-4913-46D9-9BAC-3534EE138078}" dt="2024-02-21T05:52:24.409" v="500"/>
          <ac:spMkLst>
            <pc:docMk/>
            <pc:sldMk cId="0" sldId="265"/>
            <ac:spMk id="172" creationId="{00000000-0000-0000-0000-000000000000}"/>
          </ac:spMkLst>
        </pc:spChg>
        <pc:spChg chg="del">
          <ac:chgData name="Pandiripalli, Eswara Rao" userId="ab91b768-e148-43a0-ae7d-662418cfc1ac" providerId="ADAL" clId="{FF836554-4913-46D9-9BAC-3534EE138078}" dt="2024-02-21T05:51:31.682" v="490" actId="478"/>
          <ac:spMkLst>
            <pc:docMk/>
            <pc:sldMk cId="0" sldId="265"/>
            <ac:spMk id="173" creationId="{00000000-0000-0000-0000-000000000000}"/>
          </ac:spMkLst>
        </pc:spChg>
        <pc:cxnChg chg="del mod">
          <ac:chgData name="Pandiripalli, Eswara Rao" userId="ab91b768-e148-43a0-ae7d-662418cfc1ac" providerId="ADAL" clId="{FF836554-4913-46D9-9BAC-3534EE138078}" dt="2024-02-21T05:51:14.945" v="461" actId="478"/>
          <ac:cxnSpMkLst>
            <pc:docMk/>
            <pc:sldMk cId="0" sldId="265"/>
            <ac:cxnSpMk id="4" creationId="{C98934DE-0698-2CDB-C4D9-9D70B337E1F7}"/>
          </ac:cxnSpMkLst>
        </pc:cxnChg>
        <pc:cxnChg chg="mod">
          <ac:chgData name="Pandiripalli, Eswara Rao" userId="ab91b768-e148-43a0-ae7d-662418cfc1ac" providerId="ADAL" clId="{FF836554-4913-46D9-9BAC-3534EE138078}" dt="2024-02-21T05:51:25.588" v="489" actId="465"/>
          <ac:cxnSpMkLst>
            <pc:docMk/>
            <pc:sldMk cId="0" sldId="265"/>
            <ac:cxnSpMk id="174" creationId="{00000000-0000-0000-0000-000000000000}"/>
          </ac:cxnSpMkLst>
        </pc:cxnChg>
        <pc:cxnChg chg="mod">
          <ac:chgData name="Pandiripalli, Eswara Rao" userId="ab91b768-e148-43a0-ae7d-662418cfc1ac" providerId="ADAL" clId="{FF836554-4913-46D9-9BAC-3534EE138078}" dt="2024-02-21T05:51:25.588" v="489" actId="465"/>
          <ac:cxnSpMkLst>
            <pc:docMk/>
            <pc:sldMk cId="0" sldId="265"/>
            <ac:cxnSpMk id="175" creationId="{00000000-0000-0000-0000-000000000000}"/>
          </ac:cxnSpMkLst>
        </pc:cxnChg>
        <pc:cxnChg chg="mod">
          <ac:chgData name="Pandiripalli, Eswara Rao" userId="ab91b768-e148-43a0-ae7d-662418cfc1ac" providerId="ADAL" clId="{FF836554-4913-46D9-9BAC-3534EE138078}" dt="2024-02-21T05:51:25.588" v="489" actId="465"/>
          <ac:cxnSpMkLst>
            <pc:docMk/>
            <pc:sldMk cId="0" sldId="265"/>
            <ac:cxnSpMk id="176" creationId="{00000000-0000-0000-0000-000000000000}"/>
          </ac:cxnSpMkLst>
        </pc:cxnChg>
        <pc:cxnChg chg="mod">
          <ac:chgData name="Pandiripalli, Eswara Rao" userId="ab91b768-e148-43a0-ae7d-662418cfc1ac" providerId="ADAL" clId="{FF836554-4913-46D9-9BAC-3534EE138078}" dt="2024-02-21T05:51:25.588" v="489" actId="465"/>
          <ac:cxnSpMkLst>
            <pc:docMk/>
            <pc:sldMk cId="0" sldId="265"/>
            <ac:cxnSpMk id="177" creationId="{00000000-0000-0000-0000-000000000000}"/>
          </ac:cxnSpMkLst>
        </pc:cxnChg>
        <pc:cxnChg chg="del mod">
          <ac:chgData name="Pandiripalli, Eswara Rao" userId="ab91b768-e148-43a0-ae7d-662418cfc1ac" providerId="ADAL" clId="{FF836554-4913-46D9-9BAC-3534EE138078}" dt="2024-02-21T05:51:14.945" v="461" actId="478"/>
          <ac:cxnSpMkLst>
            <pc:docMk/>
            <pc:sldMk cId="0" sldId="265"/>
            <ac:cxnSpMk id="178" creationId="{00000000-0000-0000-0000-000000000000}"/>
          </ac:cxnSpMkLst>
        </pc:cxnChg>
      </pc:sldChg>
      <pc:sldChg chg="delSp mod delAnim">
        <pc:chgData name="Pandiripalli, Eswara Rao" userId="ab91b768-e148-43a0-ae7d-662418cfc1ac" providerId="ADAL" clId="{FF836554-4913-46D9-9BAC-3534EE138078}" dt="2024-02-21T06:06:32.023" v="700" actId="478"/>
        <pc:sldMkLst>
          <pc:docMk/>
          <pc:sldMk cId="0" sldId="267"/>
        </pc:sldMkLst>
        <pc:picChg chg="del">
          <ac:chgData name="Pandiripalli, Eswara Rao" userId="ab91b768-e148-43a0-ae7d-662418cfc1ac" providerId="ADAL" clId="{FF836554-4913-46D9-9BAC-3534EE138078}" dt="2024-02-21T06:06:32.023" v="700" actId="478"/>
          <ac:picMkLst>
            <pc:docMk/>
            <pc:sldMk cId="0" sldId="267"/>
            <ac:picMk id="4" creationId="{1B018C1C-AB1A-64D0-B713-1D5BBAD97140}"/>
          </ac:picMkLst>
        </pc:picChg>
      </pc:sldChg>
      <pc:sldChg chg="modSp mod">
        <pc:chgData name="Pandiripalli, Eswara Rao" userId="ab91b768-e148-43a0-ae7d-662418cfc1ac" providerId="ADAL" clId="{FF836554-4913-46D9-9BAC-3534EE138078}" dt="2024-02-21T06:07:43.688" v="704" actId="113"/>
        <pc:sldMkLst>
          <pc:docMk/>
          <pc:sldMk cId="0" sldId="268"/>
        </pc:sldMkLst>
        <pc:spChg chg="mod">
          <ac:chgData name="Pandiripalli, Eswara Rao" userId="ab91b768-e148-43a0-ae7d-662418cfc1ac" providerId="ADAL" clId="{FF836554-4913-46D9-9BAC-3534EE138078}" dt="2024-02-21T06:07:43.688" v="704" actId="113"/>
          <ac:spMkLst>
            <pc:docMk/>
            <pc:sldMk cId="0" sldId="268"/>
            <ac:spMk id="195" creationId="{00000000-0000-0000-0000-000000000000}"/>
          </ac:spMkLst>
        </pc:spChg>
      </pc:sldChg>
      <pc:sldChg chg="modSp del mod">
        <pc:chgData name="Pandiripalli, Eswara Rao" userId="ab91b768-e148-43a0-ae7d-662418cfc1ac" providerId="ADAL" clId="{FF836554-4913-46D9-9BAC-3534EE138078}" dt="2024-02-21T05:26:44.192" v="273" actId="47"/>
        <pc:sldMkLst>
          <pc:docMk/>
          <pc:sldMk cId="669292273" sldId="271"/>
        </pc:sldMkLst>
        <pc:spChg chg="mod">
          <ac:chgData name="Pandiripalli, Eswara Rao" userId="ab91b768-e148-43a0-ae7d-662418cfc1ac" providerId="ADAL" clId="{FF836554-4913-46D9-9BAC-3534EE138078}" dt="2024-02-21T05:26:39.030" v="272" actId="6549"/>
          <ac:spMkLst>
            <pc:docMk/>
            <pc:sldMk cId="669292273" sldId="271"/>
            <ac:spMk id="133" creationId="{00000000-0000-0000-0000-000000000000}"/>
          </ac:spMkLst>
        </pc:spChg>
      </pc:sldChg>
      <pc:sldChg chg="addSp delSp modSp mod delAnim">
        <pc:chgData name="Pandiripalli, Eswara Rao" userId="ab91b768-e148-43a0-ae7d-662418cfc1ac" providerId="ADAL" clId="{FF836554-4913-46D9-9BAC-3534EE138078}" dt="2024-02-21T05:32:18.791" v="314" actId="1076"/>
        <pc:sldMkLst>
          <pc:docMk/>
          <pc:sldMk cId="1089541454" sldId="272"/>
        </pc:sldMkLst>
        <pc:spChg chg="del mod">
          <ac:chgData name="Pandiripalli, Eswara Rao" userId="ab91b768-e148-43a0-ae7d-662418cfc1ac" providerId="ADAL" clId="{FF836554-4913-46D9-9BAC-3534EE138078}" dt="2024-02-21T05:32:00.841" v="308" actId="478"/>
          <ac:spMkLst>
            <pc:docMk/>
            <pc:sldMk cId="1089541454" sldId="272"/>
            <ac:spMk id="3" creationId="{377DC716-FD19-C2CE-B4B6-8DA191D7AD24}"/>
          </ac:spMkLst>
        </pc:spChg>
        <pc:spChg chg="mod">
          <ac:chgData name="Pandiripalli, Eswara Rao" userId="ab91b768-e148-43a0-ae7d-662418cfc1ac" providerId="ADAL" clId="{FF836554-4913-46D9-9BAC-3534EE138078}" dt="2024-02-21T05:32:13.100" v="313"/>
          <ac:spMkLst>
            <pc:docMk/>
            <pc:sldMk cId="1089541454" sldId="272"/>
            <ac:spMk id="132" creationId="{00000000-0000-0000-0000-000000000000}"/>
          </ac:spMkLst>
        </pc:spChg>
        <pc:picChg chg="add del mod">
          <ac:chgData name="Pandiripalli, Eswara Rao" userId="ab91b768-e148-43a0-ae7d-662418cfc1ac" providerId="ADAL" clId="{FF836554-4913-46D9-9BAC-3534EE138078}" dt="2024-02-21T05:29:37.501" v="287" actId="478"/>
          <ac:picMkLst>
            <pc:docMk/>
            <pc:sldMk cId="1089541454" sldId="272"/>
            <ac:picMk id="2" creationId="{5E1D142E-0862-CBBA-D816-85C62A97E5DF}"/>
          </ac:picMkLst>
        </pc:picChg>
        <pc:picChg chg="add del mod ord">
          <ac:chgData name="Pandiripalli, Eswara Rao" userId="ab91b768-e148-43a0-ae7d-662418cfc1ac" providerId="ADAL" clId="{FF836554-4913-46D9-9BAC-3534EE138078}" dt="2024-02-21T05:32:00.841" v="308" actId="478"/>
          <ac:picMkLst>
            <pc:docMk/>
            <pc:sldMk cId="1089541454" sldId="272"/>
            <ac:picMk id="5" creationId="{5267BA05-A547-E82A-DFAC-C3699FA85D82}"/>
          </ac:picMkLst>
        </pc:picChg>
        <pc:picChg chg="add mod">
          <ac:chgData name="Pandiripalli, Eswara Rao" userId="ab91b768-e148-43a0-ae7d-662418cfc1ac" providerId="ADAL" clId="{FF836554-4913-46D9-9BAC-3534EE138078}" dt="2024-02-21T05:32:18.791" v="314" actId="1076"/>
          <ac:picMkLst>
            <pc:docMk/>
            <pc:sldMk cId="1089541454" sldId="272"/>
            <ac:picMk id="6" creationId="{89C1BAB8-98FC-0ACE-A008-28AEAF52E707}"/>
          </ac:picMkLst>
        </pc:picChg>
        <pc:picChg chg="del">
          <ac:chgData name="Pandiripalli, Eswara Rao" userId="ab91b768-e148-43a0-ae7d-662418cfc1ac" providerId="ADAL" clId="{FF836554-4913-46D9-9BAC-3534EE138078}" dt="2024-02-21T05:28:50.124" v="280" actId="478"/>
          <ac:picMkLst>
            <pc:docMk/>
            <pc:sldMk cId="1089541454" sldId="272"/>
            <ac:picMk id="4098" creationId="{9F90BC25-212C-921D-1336-CE42FA8579EE}"/>
          </ac:picMkLst>
        </pc:picChg>
        <pc:picChg chg="del">
          <ac:chgData name="Pandiripalli, Eswara Rao" userId="ab91b768-e148-43a0-ae7d-662418cfc1ac" providerId="ADAL" clId="{FF836554-4913-46D9-9BAC-3534EE138078}" dt="2024-02-21T05:28:50.124" v="280" actId="478"/>
          <ac:picMkLst>
            <pc:docMk/>
            <pc:sldMk cId="1089541454" sldId="272"/>
            <ac:picMk id="4100" creationId="{4AAE6A92-12C6-DBD0-54E6-0DB12EC524DC}"/>
          </ac:picMkLst>
        </pc:picChg>
      </pc:sldChg>
      <pc:sldChg chg="del">
        <pc:chgData name="Pandiripalli, Eswara Rao" userId="ab91b768-e148-43a0-ae7d-662418cfc1ac" providerId="ADAL" clId="{FF836554-4913-46D9-9BAC-3534EE138078}" dt="2024-02-21T05:44:51.459" v="442" actId="47"/>
        <pc:sldMkLst>
          <pc:docMk/>
          <pc:sldMk cId="1791064492" sldId="273"/>
        </pc:sldMkLst>
      </pc:sldChg>
      <pc:sldChg chg="del">
        <pc:chgData name="Pandiripalli, Eswara Rao" userId="ab91b768-e148-43a0-ae7d-662418cfc1ac" providerId="ADAL" clId="{FF836554-4913-46D9-9BAC-3534EE138078}" dt="2024-02-21T05:44:51.459" v="442" actId="47"/>
        <pc:sldMkLst>
          <pc:docMk/>
          <pc:sldMk cId="2638741788" sldId="274"/>
        </pc:sldMkLst>
      </pc:sldChg>
      <pc:sldChg chg="del">
        <pc:chgData name="Pandiripalli, Eswara Rao" userId="ab91b768-e148-43a0-ae7d-662418cfc1ac" providerId="ADAL" clId="{FF836554-4913-46D9-9BAC-3534EE138078}" dt="2024-02-21T05:44:51.459" v="442" actId="47"/>
        <pc:sldMkLst>
          <pc:docMk/>
          <pc:sldMk cId="1435415136" sldId="275"/>
        </pc:sldMkLst>
      </pc:sldChg>
      <pc:sldChg chg="modSp mod">
        <pc:chgData name="Pandiripalli, Eswara Rao" userId="ab91b768-e148-43a0-ae7d-662418cfc1ac" providerId="ADAL" clId="{FF836554-4913-46D9-9BAC-3534EE138078}" dt="2024-02-21T06:06:22.758" v="699" actId="6549"/>
        <pc:sldMkLst>
          <pc:docMk/>
          <pc:sldMk cId="3128955710" sldId="276"/>
        </pc:sldMkLst>
        <pc:graphicFrameChg chg="mod modGraphic">
          <ac:chgData name="Pandiripalli, Eswara Rao" userId="ab91b768-e148-43a0-ae7d-662418cfc1ac" providerId="ADAL" clId="{FF836554-4913-46D9-9BAC-3534EE138078}" dt="2024-02-21T06:06:22.758" v="699" actId="6549"/>
          <ac:graphicFrameMkLst>
            <pc:docMk/>
            <pc:sldMk cId="3128955710" sldId="276"/>
            <ac:graphicFrameMk id="2" creationId="{E97BE0AD-A6F1-C0EE-B119-609D9E540143}"/>
          </ac:graphicFrameMkLst>
        </pc:graphicFrameChg>
      </pc:sldChg>
      <pc:sldChg chg="addSp delSp modSp add mod ord modAnim">
        <pc:chgData name="Pandiripalli, Eswara Rao" userId="ab91b768-e148-43a0-ae7d-662418cfc1ac" providerId="ADAL" clId="{FF836554-4913-46D9-9BAC-3534EE138078}" dt="2024-02-21T06:14:08.642" v="711"/>
        <pc:sldMkLst>
          <pc:docMk/>
          <pc:sldMk cId="3869931966" sldId="277"/>
        </pc:sldMkLst>
        <pc:spChg chg="mod">
          <ac:chgData name="Pandiripalli, Eswara Rao" userId="ab91b768-e148-43a0-ae7d-662418cfc1ac" providerId="ADAL" clId="{FF836554-4913-46D9-9BAC-3534EE138078}" dt="2024-02-21T05:30:44.053" v="302" actId="14100"/>
          <ac:spMkLst>
            <pc:docMk/>
            <pc:sldMk cId="3869931966" sldId="277"/>
            <ac:spMk id="3" creationId="{377DC716-FD19-C2CE-B4B6-8DA191D7AD24}"/>
          </ac:spMkLst>
        </pc:spChg>
        <pc:spChg chg="mod">
          <ac:chgData name="Pandiripalli, Eswara Rao" userId="ab91b768-e148-43a0-ae7d-662418cfc1ac" providerId="ADAL" clId="{FF836554-4913-46D9-9BAC-3534EE138078}" dt="2024-02-21T05:30:32.369" v="297"/>
          <ac:spMkLst>
            <pc:docMk/>
            <pc:sldMk cId="3869931966" sldId="277"/>
            <ac:spMk id="132" creationId="{00000000-0000-0000-0000-000000000000}"/>
          </ac:spMkLst>
        </pc:spChg>
        <pc:picChg chg="del">
          <ac:chgData name="Pandiripalli, Eswara Rao" userId="ab91b768-e148-43a0-ae7d-662418cfc1ac" providerId="ADAL" clId="{FF836554-4913-46D9-9BAC-3534EE138078}" dt="2024-02-21T05:30:22.866" v="294" actId="478"/>
          <ac:picMkLst>
            <pc:docMk/>
            <pc:sldMk cId="3869931966" sldId="277"/>
            <ac:picMk id="5" creationId="{5267BA05-A547-E82A-DFAC-C3699FA85D82}"/>
          </ac:picMkLst>
        </pc:picChg>
        <pc:picChg chg="add mod">
          <ac:chgData name="Pandiripalli, Eswara Rao" userId="ab91b768-e148-43a0-ae7d-662418cfc1ac" providerId="ADAL" clId="{FF836554-4913-46D9-9BAC-3534EE138078}" dt="2024-02-21T05:30:56.813" v="305" actId="1076"/>
          <ac:picMkLst>
            <pc:docMk/>
            <pc:sldMk cId="3869931966" sldId="277"/>
            <ac:picMk id="5122" creationId="{25A28A7C-A5D8-C7A6-0E23-31BAB9A64ED0}"/>
          </ac:picMkLst>
        </pc:picChg>
        <pc:picChg chg="add del">
          <ac:chgData name="Pandiripalli, Eswara Rao" userId="ab91b768-e148-43a0-ae7d-662418cfc1ac" providerId="ADAL" clId="{FF836554-4913-46D9-9BAC-3534EE138078}" dt="2024-02-21T05:31:55.955" v="307" actId="21"/>
          <ac:picMkLst>
            <pc:docMk/>
            <pc:sldMk cId="3869931966" sldId="277"/>
            <ac:picMk id="5124" creationId="{BB212509-D534-A322-C0A2-0A0284A743D9}"/>
          </ac:picMkLst>
        </pc:picChg>
        <pc:picChg chg="add mod">
          <ac:chgData name="Pandiripalli, Eswara Rao" userId="ab91b768-e148-43a0-ae7d-662418cfc1ac" providerId="ADAL" clId="{FF836554-4913-46D9-9BAC-3534EE138078}" dt="2024-02-21T05:33:11.738" v="319" actId="1076"/>
          <ac:picMkLst>
            <pc:docMk/>
            <pc:sldMk cId="3869931966" sldId="277"/>
            <ac:picMk id="5126" creationId="{2835CFDE-C3F8-5593-F99A-22827ADD775C}"/>
          </ac:picMkLst>
        </pc:picChg>
      </pc:sldChg>
      <pc:sldChg chg="addSp delSp modSp add mod ord modAnim">
        <pc:chgData name="Pandiripalli, Eswara Rao" userId="ab91b768-e148-43a0-ae7d-662418cfc1ac" providerId="ADAL" clId="{FF836554-4913-46D9-9BAC-3534EE138078}" dt="2024-02-21T06:14:32.444" v="712"/>
        <pc:sldMkLst>
          <pc:docMk/>
          <pc:sldMk cId="89006130" sldId="278"/>
        </pc:sldMkLst>
        <pc:spChg chg="mod">
          <ac:chgData name="Pandiripalli, Eswara Rao" userId="ab91b768-e148-43a0-ae7d-662418cfc1ac" providerId="ADAL" clId="{FF836554-4913-46D9-9BAC-3534EE138078}" dt="2024-02-21T05:36:34.668" v="346" actId="14100"/>
          <ac:spMkLst>
            <pc:docMk/>
            <pc:sldMk cId="89006130" sldId="278"/>
            <ac:spMk id="3" creationId="{377DC716-FD19-C2CE-B4B6-8DA191D7AD24}"/>
          </ac:spMkLst>
        </pc:spChg>
        <pc:spChg chg="mod">
          <ac:chgData name="Pandiripalli, Eswara Rao" userId="ab91b768-e148-43a0-ae7d-662418cfc1ac" providerId="ADAL" clId="{FF836554-4913-46D9-9BAC-3534EE138078}" dt="2024-02-21T05:34:38.612" v="323"/>
          <ac:spMkLst>
            <pc:docMk/>
            <pc:sldMk cId="89006130" sldId="278"/>
            <ac:spMk id="132" creationId="{00000000-0000-0000-0000-000000000000}"/>
          </ac:spMkLst>
        </pc:spChg>
        <pc:picChg chg="del">
          <ac:chgData name="Pandiripalli, Eswara Rao" userId="ab91b768-e148-43a0-ae7d-662418cfc1ac" providerId="ADAL" clId="{FF836554-4913-46D9-9BAC-3534EE138078}" dt="2024-02-21T05:34:40.163" v="324" actId="478"/>
          <ac:picMkLst>
            <pc:docMk/>
            <pc:sldMk cId="89006130" sldId="278"/>
            <ac:picMk id="5122" creationId="{25A28A7C-A5D8-C7A6-0E23-31BAB9A64ED0}"/>
          </ac:picMkLst>
        </pc:picChg>
        <pc:picChg chg="del">
          <ac:chgData name="Pandiripalli, Eswara Rao" userId="ab91b768-e148-43a0-ae7d-662418cfc1ac" providerId="ADAL" clId="{FF836554-4913-46D9-9BAC-3534EE138078}" dt="2024-02-21T05:34:40.163" v="324" actId="478"/>
          <ac:picMkLst>
            <pc:docMk/>
            <pc:sldMk cId="89006130" sldId="278"/>
            <ac:picMk id="5126" creationId="{2835CFDE-C3F8-5593-F99A-22827ADD775C}"/>
          </ac:picMkLst>
        </pc:picChg>
        <pc:picChg chg="add mod">
          <ac:chgData name="Pandiripalli, Eswara Rao" userId="ab91b768-e148-43a0-ae7d-662418cfc1ac" providerId="ADAL" clId="{FF836554-4913-46D9-9BAC-3534EE138078}" dt="2024-02-21T05:36:24.862" v="344" actId="1076"/>
          <ac:picMkLst>
            <pc:docMk/>
            <pc:sldMk cId="89006130" sldId="278"/>
            <ac:picMk id="6146" creationId="{96CF31B0-8FBA-661A-1172-28B025112178}"/>
          </ac:picMkLst>
        </pc:picChg>
      </pc:sldChg>
      <pc:sldChg chg="addSp delSp modSp add mod modAnim">
        <pc:chgData name="Pandiripalli, Eswara Rao" userId="ab91b768-e148-43a0-ae7d-662418cfc1ac" providerId="ADAL" clId="{FF836554-4913-46D9-9BAC-3534EE138078}" dt="2024-02-21T06:14:37.084" v="713"/>
        <pc:sldMkLst>
          <pc:docMk/>
          <pc:sldMk cId="3682018552" sldId="279"/>
        </pc:sldMkLst>
        <pc:spChg chg="mod">
          <ac:chgData name="Pandiripalli, Eswara Rao" userId="ab91b768-e148-43a0-ae7d-662418cfc1ac" providerId="ADAL" clId="{FF836554-4913-46D9-9BAC-3534EE138078}" dt="2024-02-21T05:43:08.447" v="436" actId="20577"/>
          <ac:spMkLst>
            <pc:docMk/>
            <pc:sldMk cId="3682018552" sldId="279"/>
            <ac:spMk id="3" creationId="{377DC716-FD19-C2CE-B4B6-8DA191D7AD24}"/>
          </ac:spMkLst>
        </pc:spChg>
        <pc:spChg chg="mod">
          <ac:chgData name="Pandiripalli, Eswara Rao" userId="ab91b768-e148-43a0-ae7d-662418cfc1ac" providerId="ADAL" clId="{FF836554-4913-46D9-9BAC-3534EE138078}" dt="2024-02-21T05:36:47.879" v="348"/>
          <ac:spMkLst>
            <pc:docMk/>
            <pc:sldMk cId="3682018552" sldId="279"/>
            <ac:spMk id="132" creationId="{00000000-0000-0000-0000-000000000000}"/>
          </ac:spMkLst>
        </pc:spChg>
        <pc:picChg chg="del">
          <ac:chgData name="Pandiripalli, Eswara Rao" userId="ab91b768-e148-43a0-ae7d-662418cfc1ac" providerId="ADAL" clId="{FF836554-4913-46D9-9BAC-3534EE138078}" dt="2024-02-21T05:36:50.377" v="349" actId="478"/>
          <ac:picMkLst>
            <pc:docMk/>
            <pc:sldMk cId="3682018552" sldId="279"/>
            <ac:picMk id="6146" creationId="{96CF31B0-8FBA-661A-1172-28B025112178}"/>
          </ac:picMkLst>
        </pc:picChg>
        <pc:picChg chg="add mod">
          <ac:chgData name="Pandiripalli, Eswara Rao" userId="ab91b768-e148-43a0-ae7d-662418cfc1ac" providerId="ADAL" clId="{FF836554-4913-46D9-9BAC-3534EE138078}" dt="2024-02-21T05:42:30.753" v="424" actId="1035"/>
          <ac:picMkLst>
            <pc:docMk/>
            <pc:sldMk cId="3682018552" sldId="279"/>
            <ac:picMk id="7170" creationId="{2B7A5ED0-9514-5895-2C51-A89C475A0C4E}"/>
          </ac:picMkLst>
        </pc:picChg>
        <pc:picChg chg="add mod">
          <ac:chgData name="Pandiripalli, Eswara Rao" userId="ab91b768-e148-43a0-ae7d-662418cfc1ac" providerId="ADAL" clId="{FF836554-4913-46D9-9BAC-3534EE138078}" dt="2024-02-21T05:42:43.834" v="429" actId="1076"/>
          <ac:picMkLst>
            <pc:docMk/>
            <pc:sldMk cId="3682018552" sldId="279"/>
            <ac:picMk id="7172" creationId="{FC6ED032-3A69-8288-CD2F-ECE9E46F7C5B}"/>
          </ac:picMkLst>
        </pc:picChg>
        <pc:picChg chg="add mod">
          <ac:chgData name="Pandiripalli, Eswara Rao" userId="ab91b768-e148-43a0-ae7d-662418cfc1ac" providerId="ADAL" clId="{FF836554-4913-46D9-9BAC-3534EE138078}" dt="2024-02-21T05:44:17.860" v="438" actId="1076"/>
          <ac:picMkLst>
            <pc:docMk/>
            <pc:sldMk cId="3682018552" sldId="279"/>
            <ac:picMk id="7174" creationId="{02814035-A889-ACF5-9A9C-51A2B24AAD0B}"/>
          </ac:picMkLst>
        </pc:picChg>
        <pc:picChg chg="add mod">
          <ac:chgData name="Pandiripalli, Eswara Rao" userId="ab91b768-e148-43a0-ae7d-662418cfc1ac" providerId="ADAL" clId="{FF836554-4913-46D9-9BAC-3534EE138078}" dt="2024-02-21T05:44:42.807" v="441" actId="1076"/>
          <ac:picMkLst>
            <pc:docMk/>
            <pc:sldMk cId="3682018552" sldId="279"/>
            <ac:picMk id="7176" creationId="{85236E0B-D783-5674-764F-2C3F73563F03}"/>
          </ac:picMkLst>
        </pc:picChg>
      </pc:sldChg>
    </pc:docChg>
  </pc:docChgLst>
  <pc:docChgLst>
    <pc:chgData name="Pandiripalli, Eswara Rao" userId="ab91b768-e148-43a0-ae7d-662418cfc1ac" providerId="ADAL" clId="{579222ED-5DD1-4001-87AB-EF648303A7CA}"/>
    <pc:docChg chg="modSld">
      <pc:chgData name="Pandiripalli, Eswara Rao" userId="ab91b768-e148-43a0-ae7d-662418cfc1ac" providerId="ADAL" clId="{579222ED-5DD1-4001-87AB-EF648303A7CA}" dt="2024-02-18T10:55:06.545" v="60"/>
      <pc:docMkLst>
        <pc:docMk/>
      </pc:docMkLst>
      <pc:sldChg chg="modTransition">
        <pc:chgData name="Pandiripalli, Eswara Rao" userId="ab91b768-e148-43a0-ae7d-662418cfc1ac" providerId="ADAL" clId="{579222ED-5DD1-4001-87AB-EF648303A7CA}" dt="2024-02-18T10:51:52.661" v="24"/>
        <pc:sldMkLst>
          <pc:docMk/>
          <pc:sldMk cId="0" sldId="257"/>
        </pc:sldMkLst>
      </pc:sldChg>
      <pc:sldChg chg="modTransition modAnim">
        <pc:chgData name="Pandiripalli, Eswara Rao" userId="ab91b768-e148-43a0-ae7d-662418cfc1ac" providerId="ADAL" clId="{579222ED-5DD1-4001-87AB-EF648303A7CA}" dt="2024-02-18T10:52:23.499" v="29"/>
        <pc:sldMkLst>
          <pc:docMk/>
          <pc:sldMk cId="0" sldId="258"/>
        </pc:sldMkLst>
      </pc:sldChg>
      <pc:sldChg chg="modTransition modAnim">
        <pc:chgData name="Pandiripalli, Eswara Rao" userId="ab91b768-e148-43a0-ae7d-662418cfc1ac" providerId="ADAL" clId="{579222ED-5DD1-4001-87AB-EF648303A7CA}" dt="2024-02-18T10:52:41.116" v="32"/>
        <pc:sldMkLst>
          <pc:docMk/>
          <pc:sldMk cId="0" sldId="259"/>
        </pc:sldMkLst>
      </pc:sldChg>
      <pc:sldChg chg="addSp modSp modTransition modAnim modNotes">
        <pc:chgData name="Pandiripalli, Eswara Rao" userId="ab91b768-e148-43a0-ae7d-662418cfc1ac" providerId="ADAL" clId="{579222ED-5DD1-4001-87AB-EF648303A7CA}" dt="2024-02-18T10:53:04.633" v="38"/>
        <pc:sldMkLst>
          <pc:docMk/>
          <pc:sldMk cId="0" sldId="260"/>
        </pc:sldMkLst>
        <pc:spChg chg="mod">
          <ac:chgData name="Pandiripalli, Eswara Rao" userId="ab91b768-e148-43a0-ae7d-662418cfc1ac" providerId="ADAL" clId="{579222ED-5DD1-4001-87AB-EF648303A7CA}" dt="2024-02-18T10:52:56.543" v="35" actId="164"/>
          <ac:spMkLst>
            <pc:docMk/>
            <pc:sldMk cId="0" sldId="260"/>
            <ac:spMk id="92" creationId="{00000000-0000-0000-0000-000000000000}"/>
          </ac:spMkLst>
        </pc:spChg>
        <pc:spChg chg="mod">
          <ac:chgData name="Pandiripalli, Eswara Rao" userId="ab91b768-e148-43a0-ae7d-662418cfc1ac" providerId="ADAL" clId="{579222ED-5DD1-4001-87AB-EF648303A7CA}" dt="2024-02-18T10:52:50.646" v="34" actId="164"/>
          <ac:spMkLst>
            <pc:docMk/>
            <pc:sldMk cId="0" sldId="260"/>
            <ac:spMk id="93" creationId="{00000000-0000-0000-0000-000000000000}"/>
          </ac:spMkLst>
        </pc:spChg>
        <pc:spChg chg="mod">
          <ac:chgData name="Pandiripalli, Eswara Rao" userId="ab91b768-e148-43a0-ae7d-662418cfc1ac" providerId="ADAL" clId="{579222ED-5DD1-4001-87AB-EF648303A7CA}" dt="2024-02-18T10:52:46.846" v="33" actId="164"/>
          <ac:spMkLst>
            <pc:docMk/>
            <pc:sldMk cId="0" sldId="260"/>
            <ac:spMk id="94" creationId="{00000000-0000-0000-0000-000000000000}"/>
          </ac:spMkLst>
        </pc:spChg>
        <pc:spChg chg="mod">
          <ac:chgData name="Pandiripalli, Eswara Rao" userId="ab91b768-e148-43a0-ae7d-662418cfc1ac" providerId="ADAL" clId="{579222ED-5DD1-4001-87AB-EF648303A7CA}" dt="2024-02-18T10:52:46.846" v="33" actId="164"/>
          <ac:spMkLst>
            <pc:docMk/>
            <pc:sldMk cId="0" sldId="260"/>
            <ac:spMk id="96" creationId="{00000000-0000-0000-0000-000000000000}"/>
          </ac:spMkLst>
        </pc:spChg>
        <pc:spChg chg="mod">
          <ac:chgData name="Pandiripalli, Eswara Rao" userId="ab91b768-e148-43a0-ae7d-662418cfc1ac" providerId="ADAL" clId="{579222ED-5DD1-4001-87AB-EF648303A7CA}" dt="2024-02-18T10:52:50.646" v="34" actId="164"/>
          <ac:spMkLst>
            <pc:docMk/>
            <pc:sldMk cId="0" sldId="260"/>
            <ac:spMk id="97" creationId="{00000000-0000-0000-0000-000000000000}"/>
          </ac:spMkLst>
        </pc:spChg>
        <pc:spChg chg="mod">
          <ac:chgData name="Pandiripalli, Eswara Rao" userId="ab91b768-e148-43a0-ae7d-662418cfc1ac" providerId="ADAL" clId="{579222ED-5DD1-4001-87AB-EF648303A7CA}" dt="2024-02-18T10:52:56.543" v="35" actId="164"/>
          <ac:spMkLst>
            <pc:docMk/>
            <pc:sldMk cId="0" sldId="260"/>
            <ac:spMk id="98" creationId="{00000000-0000-0000-0000-000000000000}"/>
          </ac:spMkLst>
        </pc:spChg>
        <pc:grpChg chg="add mod">
          <ac:chgData name="Pandiripalli, Eswara Rao" userId="ab91b768-e148-43a0-ae7d-662418cfc1ac" providerId="ADAL" clId="{579222ED-5DD1-4001-87AB-EF648303A7CA}" dt="2024-02-18T10:52:46.846" v="33" actId="164"/>
          <ac:grpSpMkLst>
            <pc:docMk/>
            <pc:sldMk cId="0" sldId="260"/>
            <ac:grpSpMk id="2" creationId="{1B219C06-5F6A-6246-A9F7-0F6678481AF0}"/>
          </ac:grpSpMkLst>
        </pc:grpChg>
        <pc:grpChg chg="add mod">
          <ac:chgData name="Pandiripalli, Eswara Rao" userId="ab91b768-e148-43a0-ae7d-662418cfc1ac" providerId="ADAL" clId="{579222ED-5DD1-4001-87AB-EF648303A7CA}" dt="2024-02-18T10:52:50.646" v="34" actId="164"/>
          <ac:grpSpMkLst>
            <pc:docMk/>
            <pc:sldMk cId="0" sldId="260"/>
            <ac:grpSpMk id="3" creationId="{31BF4BAC-5846-5C33-9188-AAF3E8E0DBE2}"/>
          </ac:grpSpMkLst>
        </pc:grpChg>
        <pc:grpChg chg="add mod">
          <ac:chgData name="Pandiripalli, Eswara Rao" userId="ab91b768-e148-43a0-ae7d-662418cfc1ac" providerId="ADAL" clId="{579222ED-5DD1-4001-87AB-EF648303A7CA}" dt="2024-02-18T10:52:56.543" v="35" actId="164"/>
          <ac:grpSpMkLst>
            <pc:docMk/>
            <pc:sldMk cId="0" sldId="260"/>
            <ac:grpSpMk id="4" creationId="{7DAE8F02-A16B-BF83-EA94-67AD74780147}"/>
          </ac:grpSpMkLst>
        </pc:grpChg>
        <pc:picChg chg="mod">
          <ac:chgData name="Pandiripalli, Eswara Rao" userId="ab91b768-e148-43a0-ae7d-662418cfc1ac" providerId="ADAL" clId="{579222ED-5DD1-4001-87AB-EF648303A7CA}" dt="2024-02-18T10:52:46.846" v="33" actId="164"/>
          <ac:picMkLst>
            <pc:docMk/>
            <pc:sldMk cId="0" sldId="260"/>
            <ac:picMk id="99" creationId="{00000000-0000-0000-0000-000000000000}"/>
          </ac:picMkLst>
        </pc:picChg>
        <pc:picChg chg="mod">
          <ac:chgData name="Pandiripalli, Eswara Rao" userId="ab91b768-e148-43a0-ae7d-662418cfc1ac" providerId="ADAL" clId="{579222ED-5DD1-4001-87AB-EF648303A7CA}" dt="2024-02-18T10:52:56.543" v="35" actId="164"/>
          <ac:picMkLst>
            <pc:docMk/>
            <pc:sldMk cId="0" sldId="260"/>
            <ac:picMk id="100" creationId="{00000000-0000-0000-0000-000000000000}"/>
          </ac:picMkLst>
        </pc:picChg>
        <pc:picChg chg="mod">
          <ac:chgData name="Pandiripalli, Eswara Rao" userId="ab91b768-e148-43a0-ae7d-662418cfc1ac" providerId="ADAL" clId="{579222ED-5DD1-4001-87AB-EF648303A7CA}" dt="2024-02-18T10:52:50.646" v="34" actId="164"/>
          <ac:picMkLst>
            <pc:docMk/>
            <pc:sldMk cId="0" sldId="260"/>
            <ac:picMk id="101" creationId="{00000000-0000-0000-0000-000000000000}"/>
          </ac:picMkLst>
        </pc:picChg>
      </pc:sldChg>
      <pc:sldChg chg="modTransition">
        <pc:chgData name="Pandiripalli, Eswara Rao" userId="ab91b768-e148-43a0-ae7d-662418cfc1ac" providerId="ADAL" clId="{579222ED-5DD1-4001-87AB-EF648303A7CA}" dt="2024-02-18T10:52:02.969" v="26"/>
        <pc:sldMkLst>
          <pc:docMk/>
          <pc:sldMk cId="0" sldId="261"/>
        </pc:sldMkLst>
      </pc:sldChg>
      <pc:sldChg chg="modTransition modAnim">
        <pc:chgData name="Pandiripalli, Eswara Rao" userId="ab91b768-e148-43a0-ae7d-662418cfc1ac" providerId="ADAL" clId="{579222ED-5DD1-4001-87AB-EF648303A7CA}" dt="2024-02-18T10:53:47.847" v="45"/>
        <pc:sldMkLst>
          <pc:docMk/>
          <pc:sldMk cId="0" sldId="262"/>
        </pc:sldMkLst>
      </pc:sldChg>
      <pc:sldChg chg="modTransition modAnim">
        <pc:chgData name="Pandiripalli, Eswara Rao" userId="ab91b768-e148-43a0-ae7d-662418cfc1ac" providerId="ADAL" clId="{579222ED-5DD1-4001-87AB-EF648303A7CA}" dt="2024-02-18T10:54:09.560" v="49"/>
        <pc:sldMkLst>
          <pc:docMk/>
          <pc:sldMk cId="0" sldId="263"/>
        </pc:sldMkLst>
      </pc:sldChg>
      <pc:sldChg chg="modTransition modAnim">
        <pc:chgData name="Pandiripalli, Eswara Rao" userId="ab91b768-e148-43a0-ae7d-662418cfc1ac" providerId="ADAL" clId="{579222ED-5DD1-4001-87AB-EF648303A7CA}" dt="2024-02-18T10:54:27.360" v="52"/>
        <pc:sldMkLst>
          <pc:docMk/>
          <pc:sldMk cId="0" sldId="264"/>
        </pc:sldMkLst>
      </pc:sldChg>
      <pc:sldChg chg="addSp modSp modTransition modAnim modNotes">
        <pc:chgData name="Pandiripalli, Eswara Rao" userId="ab91b768-e148-43a0-ae7d-662418cfc1ac" providerId="ADAL" clId="{579222ED-5DD1-4001-87AB-EF648303A7CA}" dt="2024-02-18T10:55:06.545" v="60"/>
        <pc:sldMkLst>
          <pc:docMk/>
          <pc:sldMk cId="0" sldId="265"/>
        </pc:sldMkLst>
        <pc:spChg chg="add mod">
          <ac:chgData name="Pandiripalli, Eswara Rao" userId="ab91b768-e148-43a0-ae7d-662418cfc1ac" providerId="ADAL" clId="{579222ED-5DD1-4001-87AB-EF648303A7CA}" dt="2024-02-18T10:55:01.505" v="59" actId="571"/>
          <ac:spMkLst>
            <pc:docMk/>
            <pc:sldMk cId="0" sldId="265"/>
            <ac:spMk id="2" creationId="{BC0C5C35-602C-7E23-7622-D8AE865EF2EA}"/>
          </ac:spMkLst>
        </pc:spChg>
        <pc:cxnChg chg="add mod">
          <ac:chgData name="Pandiripalli, Eswara Rao" userId="ab91b768-e148-43a0-ae7d-662418cfc1ac" providerId="ADAL" clId="{579222ED-5DD1-4001-87AB-EF648303A7CA}" dt="2024-02-18T10:55:01.505" v="59" actId="571"/>
          <ac:cxnSpMkLst>
            <pc:docMk/>
            <pc:sldMk cId="0" sldId="265"/>
            <ac:cxnSpMk id="3" creationId="{037FDF3C-C705-1B31-D2DD-735439EB521B}"/>
          </ac:cxnSpMkLst>
        </pc:cxnChg>
      </pc:sldChg>
      <pc:sldChg chg="modTransition">
        <pc:chgData name="Pandiripalli, Eswara Rao" userId="ab91b768-e148-43a0-ae7d-662418cfc1ac" providerId="ADAL" clId="{579222ED-5DD1-4001-87AB-EF648303A7CA}" dt="2024-02-18T10:52:02.969" v="26"/>
        <pc:sldMkLst>
          <pc:docMk/>
          <pc:sldMk cId="0" sldId="266"/>
        </pc:sldMkLst>
      </pc:sldChg>
      <pc:sldChg chg="addSp modSp mod modTransition modAnim modNotes">
        <pc:chgData name="Pandiripalli, Eswara Rao" userId="ab91b768-e148-43a0-ae7d-662418cfc1ac" providerId="ADAL" clId="{579222ED-5DD1-4001-87AB-EF648303A7CA}" dt="2024-02-18T10:52:02.969" v="26"/>
        <pc:sldMkLst>
          <pc:docMk/>
          <pc:sldMk cId="0" sldId="267"/>
        </pc:sldMkLst>
        <pc:picChg chg="add mod">
          <ac:chgData name="Pandiripalli, Eswara Rao" userId="ab91b768-e148-43a0-ae7d-662418cfc1ac" providerId="ADAL" clId="{579222ED-5DD1-4001-87AB-EF648303A7CA}" dt="2024-02-18T10:51:07.564" v="21" actId="1036"/>
          <ac:picMkLst>
            <pc:docMk/>
            <pc:sldMk cId="0" sldId="267"/>
            <ac:picMk id="2" creationId="{2969132B-8E3D-1346-4718-5326CF01BE0F}"/>
          </ac:picMkLst>
        </pc:picChg>
      </pc:sldChg>
      <pc:sldChg chg="modTransition">
        <pc:chgData name="Pandiripalli, Eswara Rao" userId="ab91b768-e148-43a0-ae7d-662418cfc1ac" providerId="ADAL" clId="{579222ED-5DD1-4001-87AB-EF648303A7CA}" dt="2024-02-18T10:52:02.969" v="26"/>
        <pc:sldMkLst>
          <pc:docMk/>
          <pc:sldMk cId="0" sldId="268"/>
        </pc:sldMkLst>
      </pc:sldChg>
      <pc:sldChg chg="modTransition">
        <pc:chgData name="Pandiripalli, Eswara Rao" userId="ab91b768-e148-43a0-ae7d-662418cfc1ac" providerId="ADAL" clId="{579222ED-5DD1-4001-87AB-EF648303A7CA}" dt="2024-02-18T10:52:02.969" v="26"/>
        <pc:sldMkLst>
          <pc:docMk/>
          <pc:sldMk cId="0" sldId="269"/>
        </pc:sldMkLst>
      </pc:sldChg>
      <pc:sldChg chg="modTransition">
        <pc:chgData name="Pandiripalli, Eswara Rao" userId="ab91b768-e148-43a0-ae7d-662418cfc1ac" providerId="ADAL" clId="{579222ED-5DD1-4001-87AB-EF648303A7CA}" dt="2024-02-18T10:52:02.969" v="26"/>
        <pc:sldMkLst>
          <pc:docMk/>
          <pc:sldMk cId="0" sldId="270"/>
        </pc:sldMkLst>
      </pc:sldChg>
    </pc:docChg>
  </pc:docChgLst>
  <pc:docChgLst>
    <pc:chgData name="Pandiripalli, Eswara Rao" userId="ab91b768-e148-43a0-ae7d-662418cfc1ac" providerId="ADAL" clId="{8B7D1805-359A-49A6-A751-15E7A36F3DF1}"/>
    <pc:docChg chg="undo custSel addSld delSld modSld">
      <pc:chgData name="Pandiripalli, Eswara Rao" userId="ab91b768-e148-43a0-ae7d-662418cfc1ac" providerId="ADAL" clId="{8B7D1805-359A-49A6-A751-15E7A36F3DF1}" dt="2024-02-21T04:51:27.366" v="931" actId="20577"/>
      <pc:docMkLst>
        <pc:docMk/>
      </pc:docMkLst>
      <pc:sldChg chg="addSp delSp modSp mod">
        <pc:chgData name="Pandiripalli, Eswara Rao" userId="ab91b768-e148-43a0-ae7d-662418cfc1ac" providerId="ADAL" clId="{8B7D1805-359A-49A6-A751-15E7A36F3DF1}" dt="2024-02-21T02:25:29.800" v="20" actId="207"/>
        <pc:sldMkLst>
          <pc:docMk/>
          <pc:sldMk cId="0" sldId="256"/>
        </pc:sldMkLst>
        <pc:spChg chg="mod">
          <ac:chgData name="Pandiripalli, Eswara Rao" userId="ab91b768-e148-43a0-ae7d-662418cfc1ac" providerId="ADAL" clId="{8B7D1805-359A-49A6-A751-15E7A36F3DF1}" dt="2024-02-21T02:25:29.800" v="20" actId="207"/>
          <ac:spMkLst>
            <pc:docMk/>
            <pc:sldMk cId="0" sldId="256"/>
            <ac:spMk id="54" creationId="{00000000-0000-0000-0000-000000000000}"/>
          </ac:spMkLst>
        </pc:spChg>
        <pc:spChg chg="mod">
          <ac:chgData name="Pandiripalli, Eswara Rao" userId="ab91b768-e148-43a0-ae7d-662418cfc1ac" providerId="ADAL" clId="{8B7D1805-359A-49A6-A751-15E7A36F3DF1}" dt="2024-02-21T02:24:46.495" v="13"/>
          <ac:spMkLst>
            <pc:docMk/>
            <pc:sldMk cId="0" sldId="256"/>
            <ac:spMk id="55" creationId="{00000000-0000-0000-0000-000000000000}"/>
          </ac:spMkLst>
        </pc:spChg>
        <pc:picChg chg="add mod">
          <ac:chgData name="Pandiripalli, Eswara Rao" userId="ab91b768-e148-43a0-ae7d-662418cfc1ac" providerId="ADAL" clId="{8B7D1805-359A-49A6-A751-15E7A36F3DF1}" dt="2024-02-21T02:24:58.819" v="16" actId="1076"/>
          <ac:picMkLst>
            <pc:docMk/>
            <pc:sldMk cId="0" sldId="256"/>
            <ac:picMk id="3" creationId="{28648794-9DA9-CD24-480B-28F14A15BDC2}"/>
          </ac:picMkLst>
        </pc:picChg>
        <pc:picChg chg="del">
          <ac:chgData name="Pandiripalli, Eswara Rao" userId="ab91b768-e148-43a0-ae7d-662418cfc1ac" providerId="ADAL" clId="{8B7D1805-359A-49A6-A751-15E7A36F3DF1}" dt="2024-02-21T02:24:49.553" v="14" actId="478"/>
          <ac:picMkLst>
            <pc:docMk/>
            <pc:sldMk cId="0" sldId="256"/>
            <ac:picMk id="57" creationId="{00000000-0000-0000-0000-000000000000}"/>
          </ac:picMkLst>
        </pc:picChg>
      </pc:sldChg>
      <pc:sldChg chg="modSp mod">
        <pc:chgData name="Pandiripalli, Eswara Rao" userId="ab91b768-e148-43a0-ae7d-662418cfc1ac" providerId="ADAL" clId="{8B7D1805-359A-49A6-A751-15E7A36F3DF1}" dt="2024-02-21T02:25:27.785" v="19" actId="207"/>
        <pc:sldMkLst>
          <pc:docMk/>
          <pc:sldMk cId="0" sldId="257"/>
        </pc:sldMkLst>
        <pc:spChg chg="mod">
          <ac:chgData name="Pandiripalli, Eswara Rao" userId="ab91b768-e148-43a0-ae7d-662418cfc1ac" providerId="ADAL" clId="{8B7D1805-359A-49A6-A751-15E7A36F3DF1}" dt="2024-02-21T02:25:27.785" v="19" actId="207"/>
          <ac:spMkLst>
            <pc:docMk/>
            <pc:sldMk cId="0" sldId="257"/>
            <ac:spMk id="62" creationId="{00000000-0000-0000-0000-000000000000}"/>
          </ac:spMkLst>
        </pc:spChg>
      </pc:sldChg>
      <pc:sldChg chg="modSp mod modNotes">
        <pc:chgData name="Pandiripalli, Eswara Rao" userId="ab91b768-e148-43a0-ae7d-662418cfc1ac" providerId="ADAL" clId="{8B7D1805-359A-49A6-A751-15E7A36F3DF1}" dt="2024-02-21T02:32:18.091" v="41" actId="14100"/>
        <pc:sldMkLst>
          <pc:docMk/>
          <pc:sldMk cId="0" sldId="258"/>
        </pc:sldMkLst>
        <pc:spChg chg="mod">
          <ac:chgData name="Pandiripalli, Eswara Rao" userId="ab91b768-e148-43a0-ae7d-662418cfc1ac" providerId="ADAL" clId="{8B7D1805-359A-49A6-A751-15E7A36F3DF1}" dt="2024-02-21T02:32:18.091" v="41" actId="14100"/>
          <ac:spMkLst>
            <pc:docMk/>
            <pc:sldMk cId="0" sldId="258"/>
            <ac:spMk id="71" creationId="{00000000-0000-0000-0000-000000000000}"/>
          </ac:spMkLst>
        </pc:spChg>
        <pc:spChg chg="mod">
          <ac:chgData name="Pandiripalli, Eswara Rao" userId="ab91b768-e148-43a0-ae7d-662418cfc1ac" providerId="ADAL" clId="{8B7D1805-359A-49A6-A751-15E7A36F3DF1}" dt="2024-02-21T02:32:07.494" v="40" actId="1036"/>
          <ac:spMkLst>
            <pc:docMk/>
            <pc:sldMk cId="0" sldId="258"/>
            <ac:spMk id="72" creationId="{00000000-0000-0000-0000-000000000000}"/>
          </ac:spMkLst>
        </pc:spChg>
        <pc:spChg chg="mod">
          <ac:chgData name="Pandiripalli, Eswara Rao" userId="ab91b768-e148-43a0-ae7d-662418cfc1ac" providerId="ADAL" clId="{8B7D1805-359A-49A6-A751-15E7A36F3DF1}" dt="2024-02-21T02:32:07.494" v="40" actId="1036"/>
          <ac:spMkLst>
            <pc:docMk/>
            <pc:sldMk cId="0" sldId="258"/>
            <ac:spMk id="73" creationId="{00000000-0000-0000-0000-000000000000}"/>
          </ac:spMkLst>
        </pc:spChg>
        <pc:spChg chg="mod">
          <ac:chgData name="Pandiripalli, Eswara Rao" userId="ab91b768-e148-43a0-ae7d-662418cfc1ac" providerId="ADAL" clId="{8B7D1805-359A-49A6-A751-15E7A36F3DF1}" dt="2024-02-21T02:30:30.095" v="23" actId="6549"/>
          <ac:spMkLst>
            <pc:docMk/>
            <pc:sldMk cId="0" sldId="258"/>
            <ac:spMk id="74" creationId="{00000000-0000-0000-0000-000000000000}"/>
          </ac:spMkLst>
        </pc:spChg>
        <pc:spChg chg="mod">
          <ac:chgData name="Pandiripalli, Eswara Rao" userId="ab91b768-e148-43a0-ae7d-662418cfc1ac" providerId="ADAL" clId="{8B7D1805-359A-49A6-A751-15E7A36F3DF1}" dt="2024-02-21T02:32:00.173" v="25"/>
          <ac:spMkLst>
            <pc:docMk/>
            <pc:sldMk cId="0" sldId="258"/>
            <ac:spMk id="75" creationId="{00000000-0000-0000-0000-000000000000}"/>
          </ac:spMkLst>
        </pc:spChg>
      </pc:sldChg>
      <pc:sldChg chg="addSp delSp modSp mod delAnim">
        <pc:chgData name="Pandiripalli, Eswara Rao" userId="ab91b768-e148-43a0-ae7d-662418cfc1ac" providerId="ADAL" clId="{8B7D1805-359A-49A6-A751-15E7A36F3DF1}" dt="2024-02-21T02:41:57.519" v="89" actId="1076"/>
        <pc:sldMkLst>
          <pc:docMk/>
          <pc:sldMk cId="0" sldId="259"/>
        </pc:sldMkLst>
        <pc:spChg chg="add del">
          <ac:chgData name="Pandiripalli, Eswara Rao" userId="ab91b768-e148-43a0-ae7d-662418cfc1ac" providerId="ADAL" clId="{8B7D1805-359A-49A6-A751-15E7A36F3DF1}" dt="2024-02-21T02:40:39.151" v="82" actId="478"/>
          <ac:spMkLst>
            <pc:docMk/>
            <pc:sldMk cId="0" sldId="259"/>
            <ac:spMk id="6" creationId="{9C914F91-0D41-0F82-DF5D-BE0823CD71D4}"/>
          </ac:spMkLst>
        </pc:spChg>
        <pc:spChg chg="mod">
          <ac:chgData name="Pandiripalli, Eswara Rao" userId="ab91b768-e148-43a0-ae7d-662418cfc1ac" providerId="ADAL" clId="{8B7D1805-359A-49A6-A751-15E7A36F3DF1}" dt="2024-02-21T02:37:18.238" v="62" actId="20577"/>
          <ac:spMkLst>
            <pc:docMk/>
            <pc:sldMk cId="0" sldId="259"/>
            <ac:spMk id="81" creationId="{00000000-0000-0000-0000-000000000000}"/>
          </ac:spMkLst>
        </pc:spChg>
        <pc:spChg chg="mod">
          <ac:chgData name="Pandiripalli, Eswara Rao" userId="ab91b768-e148-43a0-ae7d-662418cfc1ac" providerId="ADAL" clId="{8B7D1805-359A-49A6-A751-15E7A36F3DF1}" dt="2024-02-21T02:37:29.891" v="63"/>
          <ac:spMkLst>
            <pc:docMk/>
            <pc:sldMk cId="0" sldId="259"/>
            <ac:spMk id="82" creationId="{00000000-0000-0000-0000-000000000000}"/>
          </ac:spMkLst>
        </pc:spChg>
        <pc:spChg chg="mod">
          <ac:chgData name="Pandiripalli, Eswara Rao" userId="ab91b768-e148-43a0-ae7d-662418cfc1ac" providerId="ADAL" clId="{8B7D1805-359A-49A6-A751-15E7A36F3DF1}" dt="2024-02-21T02:37:37.208" v="64"/>
          <ac:spMkLst>
            <pc:docMk/>
            <pc:sldMk cId="0" sldId="259"/>
            <ac:spMk id="84" creationId="{00000000-0000-0000-0000-000000000000}"/>
          </ac:spMkLst>
        </pc:spChg>
        <pc:spChg chg="mod">
          <ac:chgData name="Pandiripalli, Eswara Rao" userId="ab91b768-e148-43a0-ae7d-662418cfc1ac" providerId="ADAL" clId="{8B7D1805-359A-49A6-A751-15E7A36F3DF1}" dt="2024-02-21T02:38:25.814" v="74" actId="20577"/>
          <ac:spMkLst>
            <pc:docMk/>
            <pc:sldMk cId="0" sldId="259"/>
            <ac:spMk id="85" creationId="{00000000-0000-0000-0000-000000000000}"/>
          </ac:spMkLst>
        </pc:spChg>
        <pc:picChg chg="add mod">
          <ac:chgData name="Pandiripalli, Eswara Rao" userId="ab91b768-e148-43a0-ae7d-662418cfc1ac" providerId="ADAL" clId="{8B7D1805-359A-49A6-A751-15E7A36F3DF1}" dt="2024-02-21T02:39:34.666" v="78" actId="1076"/>
          <ac:picMkLst>
            <pc:docMk/>
            <pc:sldMk cId="0" sldId="259"/>
            <ac:picMk id="3" creationId="{EB934A4E-5BCB-4862-EBB9-383C2141DC32}"/>
          </ac:picMkLst>
        </pc:picChg>
        <pc:picChg chg="add del">
          <ac:chgData name="Pandiripalli, Eswara Rao" userId="ab91b768-e148-43a0-ae7d-662418cfc1ac" providerId="ADAL" clId="{8B7D1805-359A-49A6-A751-15E7A36F3DF1}" dt="2024-02-21T02:40:30.396" v="80" actId="478"/>
          <ac:picMkLst>
            <pc:docMk/>
            <pc:sldMk cId="0" sldId="259"/>
            <ac:picMk id="5" creationId="{1568BBDF-1275-0988-5597-FE1C401300A3}"/>
          </ac:picMkLst>
        </pc:picChg>
        <pc:picChg chg="add mod">
          <ac:chgData name="Pandiripalli, Eswara Rao" userId="ab91b768-e148-43a0-ae7d-662418cfc1ac" providerId="ADAL" clId="{8B7D1805-359A-49A6-A751-15E7A36F3DF1}" dt="2024-02-21T02:41:06.798" v="86" actId="1076"/>
          <ac:picMkLst>
            <pc:docMk/>
            <pc:sldMk cId="0" sldId="259"/>
            <ac:picMk id="7" creationId="{6C2C40B5-4BAD-65C4-1298-DD16F6E095D2}"/>
          </ac:picMkLst>
        </pc:picChg>
        <pc:picChg chg="del">
          <ac:chgData name="Pandiripalli, Eswara Rao" userId="ab91b768-e148-43a0-ae7d-662418cfc1ac" providerId="ADAL" clId="{8B7D1805-359A-49A6-A751-15E7A36F3DF1}" dt="2024-02-21T02:38:35.976" v="75" actId="478"/>
          <ac:picMkLst>
            <pc:docMk/>
            <pc:sldMk cId="0" sldId="259"/>
            <ac:picMk id="83" creationId="{00000000-0000-0000-0000-000000000000}"/>
          </ac:picMkLst>
        </pc:picChg>
        <pc:picChg chg="del">
          <ac:chgData name="Pandiripalli, Eswara Rao" userId="ab91b768-e148-43a0-ae7d-662418cfc1ac" providerId="ADAL" clId="{8B7D1805-359A-49A6-A751-15E7A36F3DF1}" dt="2024-02-21T02:38:35.976" v="75" actId="478"/>
          <ac:picMkLst>
            <pc:docMk/>
            <pc:sldMk cId="0" sldId="259"/>
            <ac:picMk id="86" creationId="{00000000-0000-0000-0000-000000000000}"/>
          </ac:picMkLst>
        </pc:picChg>
        <pc:picChg chg="del">
          <ac:chgData name="Pandiripalli, Eswara Rao" userId="ab91b768-e148-43a0-ae7d-662418cfc1ac" providerId="ADAL" clId="{8B7D1805-359A-49A6-A751-15E7A36F3DF1}" dt="2024-02-21T02:38:35.976" v="75" actId="478"/>
          <ac:picMkLst>
            <pc:docMk/>
            <pc:sldMk cId="0" sldId="259"/>
            <ac:picMk id="87" creationId="{00000000-0000-0000-0000-000000000000}"/>
          </ac:picMkLst>
        </pc:picChg>
        <pc:picChg chg="add mod">
          <ac:chgData name="Pandiripalli, Eswara Rao" userId="ab91b768-e148-43a0-ae7d-662418cfc1ac" providerId="ADAL" clId="{8B7D1805-359A-49A6-A751-15E7A36F3DF1}" dt="2024-02-21T02:41:57.519" v="89" actId="1076"/>
          <ac:picMkLst>
            <pc:docMk/>
            <pc:sldMk cId="0" sldId="259"/>
            <ac:picMk id="1028" creationId="{EC3F2532-5016-D25D-59C6-B179AB748666}"/>
          </ac:picMkLst>
        </pc:picChg>
      </pc:sldChg>
      <pc:sldChg chg="modSp mod">
        <pc:chgData name="Pandiripalli, Eswara Rao" userId="ab91b768-e148-43a0-ae7d-662418cfc1ac" providerId="ADAL" clId="{8B7D1805-359A-49A6-A751-15E7A36F3DF1}" dt="2024-02-21T02:47:51.867" v="95" actId="14826"/>
        <pc:sldMkLst>
          <pc:docMk/>
          <pc:sldMk cId="0" sldId="260"/>
        </pc:sldMkLst>
        <pc:spChg chg="mod">
          <ac:chgData name="Pandiripalli, Eswara Rao" userId="ab91b768-e148-43a0-ae7d-662418cfc1ac" providerId="ADAL" clId="{8B7D1805-359A-49A6-A751-15E7A36F3DF1}" dt="2024-02-21T02:47:51.867" v="95" actId="14826"/>
          <ac:spMkLst>
            <pc:docMk/>
            <pc:sldMk cId="0" sldId="260"/>
            <ac:spMk id="92" creationId="{00000000-0000-0000-0000-000000000000}"/>
          </ac:spMkLst>
        </pc:spChg>
        <pc:spChg chg="mod">
          <ac:chgData name="Pandiripalli, Eswara Rao" userId="ab91b768-e148-43a0-ae7d-662418cfc1ac" providerId="ADAL" clId="{8B7D1805-359A-49A6-A751-15E7A36F3DF1}" dt="2024-02-21T02:47:43.815" v="94" actId="14826"/>
          <ac:spMkLst>
            <pc:docMk/>
            <pc:sldMk cId="0" sldId="260"/>
            <ac:spMk id="93" creationId="{00000000-0000-0000-0000-000000000000}"/>
          </ac:spMkLst>
        </pc:spChg>
        <pc:spChg chg="mod">
          <ac:chgData name="Pandiripalli, Eswara Rao" userId="ab91b768-e148-43a0-ae7d-662418cfc1ac" providerId="ADAL" clId="{8B7D1805-359A-49A6-A751-15E7A36F3DF1}" dt="2024-02-21T02:47:37.583" v="93" actId="14826"/>
          <ac:spMkLst>
            <pc:docMk/>
            <pc:sldMk cId="0" sldId="260"/>
            <ac:spMk id="94" creationId="{00000000-0000-0000-0000-000000000000}"/>
          </ac:spMkLst>
        </pc:spChg>
        <pc:spChg chg="mod">
          <ac:chgData name="Pandiripalli, Eswara Rao" userId="ab91b768-e148-43a0-ae7d-662418cfc1ac" providerId="ADAL" clId="{8B7D1805-359A-49A6-A751-15E7A36F3DF1}" dt="2024-02-21T02:47:37.583" v="93" actId="14826"/>
          <ac:spMkLst>
            <pc:docMk/>
            <pc:sldMk cId="0" sldId="260"/>
            <ac:spMk id="96" creationId="{00000000-0000-0000-0000-000000000000}"/>
          </ac:spMkLst>
        </pc:spChg>
        <pc:spChg chg="mod">
          <ac:chgData name="Pandiripalli, Eswara Rao" userId="ab91b768-e148-43a0-ae7d-662418cfc1ac" providerId="ADAL" clId="{8B7D1805-359A-49A6-A751-15E7A36F3DF1}" dt="2024-02-21T02:47:43.815" v="94" actId="14826"/>
          <ac:spMkLst>
            <pc:docMk/>
            <pc:sldMk cId="0" sldId="260"/>
            <ac:spMk id="97" creationId="{00000000-0000-0000-0000-000000000000}"/>
          </ac:spMkLst>
        </pc:spChg>
        <pc:spChg chg="mod">
          <ac:chgData name="Pandiripalli, Eswara Rao" userId="ab91b768-e148-43a0-ae7d-662418cfc1ac" providerId="ADAL" clId="{8B7D1805-359A-49A6-A751-15E7A36F3DF1}" dt="2024-02-21T02:47:51.867" v="95" actId="14826"/>
          <ac:spMkLst>
            <pc:docMk/>
            <pc:sldMk cId="0" sldId="260"/>
            <ac:spMk id="98" creationId="{00000000-0000-0000-0000-000000000000}"/>
          </ac:spMkLst>
        </pc:spChg>
        <pc:grpChg chg="mod">
          <ac:chgData name="Pandiripalli, Eswara Rao" userId="ab91b768-e148-43a0-ae7d-662418cfc1ac" providerId="ADAL" clId="{8B7D1805-359A-49A6-A751-15E7A36F3DF1}" dt="2024-02-21T02:47:37.583" v="93" actId="14826"/>
          <ac:grpSpMkLst>
            <pc:docMk/>
            <pc:sldMk cId="0" sldId="260"/>
            <ac:grpSpMk id="2" creationId="{1B219C06-5F6A-6246-A9F7-0F6678481AF0}"/>
          </ac:grpSpMkLst>
        </pc:grpChg>
        <pc:grpChg chg="mod">
          <ac:chgData name="Pandiripalli, Eswara Rao" userId="ab91b768-e148-43a0-ae7d-662418cfc1ac" providerId="ADAL" clId="{8B7D1805-359A-49A6-A751-15E7A36F3DF1}" dt="2024-02-21T02:47:43.815" v="94" actId="14826"/>
          <ac:grpSpMkLst>
            <pc:docMk/>
            <pc:sldMk cId="0" sldId="260"/>
            <ac:grpSpMk id="3" creationId="{31BF4BAC-5846-5C33-9188-AAF3E8E0DBE2}"/>
          </ac:grpSpMkLst>
        </pc:grpChg>
        <pc:grpChg chg="mod">
          <ac:chgData name="Pandiripalli, Eswara Rao" userId="ab91b768-e148-43a0-ae7d-662418cfc1ac" providerId="ADAL" clId="{8B7D1805-359A-49A6-A751-15E7A36F3DF1}" dt="2024-02-21T02:47:51.867" v="95" actId="14826"/>
          <ac:grpSpMkLst>
            <pc:docMk/>
            <pc:sldMk cId="0" sldId="260"/>
            <ac:grpSpMk id="4" creationId="{7DAE8F02-A16B-BF83-EA94-67AD74780147}"/>
          </ac:grpSpMkLst>
        </pc:grpChg>
        <pc:picChg chg="mod">
          <ac:chgData name="Pandiripalli, Eswara Rao" userId="ab91b768-e148-43a0-ae7d-662418cfc1ac" providerId="ADAL" clId="{8B7D1805-359A-49A6-A751-15E7A36F3DF1}" dt="2024-02-21T02:47:37.583" v="93" actId="14826"/>
          <ac:picMkLst>
            <pc:docMk/>
            <pc:sldMk cId="0" sldId="260"/>
            <ac:picMk id="99" creationId="{00000000-0000-0000-0000-000000000000}"/>
          </ac:picMkLst>
        </pc:picChg>
        <pc:picChg chg="mod">
          <ac:chgData name="Pandiripalli, Eswara Rao" userId="ab91b768-e148-43a0-ae7d-662418cfc1ac" providerId="ADAL" clId="{8B7D1805-359A-49A6-A751-15E7A36F3DF1}" dt="2024-02-21T02:47:51.867" v="95" actId="14826"/>
          <ac:picMkLst>
            <pc:docMk/>
            <pc:sldMk cId="0" sldId="260"/>
            <ac:picMk id="100" creationId="{00000000-0000-0000-0000-000000000000}"/>
          </ac:picMkLst>
        </pc:picChg>
        <pc:picChg chg="mod">
          <ac:chgData name="Pandiripalli, Eswara Rao" userId="ab91b768-e148-43a0-ae7d-662418cfc1ac" providerId="ADAL" clId="{8B7D1805-359A-49A6-A751-15E7A36F3DF1}" dt="2024-02-21T02:47:43.815" v="94" actId="14826"/>
          <ac:picMkLst>
            <pc:docMk/>
            <pc:sldMk cId="0" sldId="260"/>
            <ac:picMk id="101" creationId="{00000000-0000-0000-0000-000000000000}"/>
          </ac:picMkLst>
        </pc:picChg>
      </pc:sldChg>
      <pc:sldChg chg="addSp delSp modSp mod">
        <pc:chgData name="Pandiripalli, Eswara Rao" userId="ab91b768-e148-43a0-ae7d-662418cfc1ac" providerId="ADAL" clId="{8B7D1805-359A-49A6-A751-15E7A36F3DF1}" dt="2024-02-21T02:49:49.522" v="105" actId="14100"/>
        <pc:sldMkLst>
          <pc:docMk/>
          <pc:sldMk cId="0" sldId="261"/>
        </pc:sldMkLst>
        <pc:spChg chg="mod">
          <ac:chgData name="Pandiripalli, Eswara Rao" userId="ab91b768-e148-43a0-ae7d-662418cfc1ac" providerId="ADAL" clId="{8B7D1805-359A-49A6-A751-15E7A36F3DF1}" dt="2024-02-21T02:49:32.184" v="103"/>
          <ac:spMkLst>
            <pc:docMk/>
            <pc:sldMk cId="0" sldId="261"/>
            <ac:spMk id="107" creationId="{00000000-0000-0000-0000-000000000000}"/>
          </ac:spMkLst>
        </pc:spChg>
        <pc:spChg chg="mod">
          <ac:chgData name="Pandiripalli, Eswara Rao" userId="ab91b768-e148-43a0-ae7d-662418cfc1ac" providerId="ADAL" clId="{8B7D1805-359A-49A6-A751-15E7A36F3DF1}" dt="2024-02-21T02:49:49.522" v="105" actId="14100"/>
          <ac:spMkLst>
            <pc:docMk/>
            <pc:sldMk cId="0" sldId="261"/>
            <ac:spMk id="110" creationId="{00000000-0000-0000-0000-000000000000}"/>
          </ac:spMkLst>
        </pc:spChg>
        <pc:picChg chg="add mod">
          <ac:chgData name="Pandiripalli, Eswara Rao" userId="ab91b768-e148-43a0-ae7d-662418cfc1ac" providerId="ADAL" clId="{8B7D1805-359A-49A6-A751-15E7A36F3DF1}" dt="2024-02-21T02:48:20.314" v="98" actId="1076"/>
          <ac:picMkLst>
            <pc:docMk/>
            <pc:sldMk cId="0" sldId="261"/>
            <ac:picMk id="3" creationId="{E4102F3A-BEAC-7AA1-0A56-157723324841}"/>
          </ac:picMkLst>
        </pc:picChg>
        <pc:picChg chg="add mod">
          <ac:chgData name="Pandiripalli, Eswara Rao" userId="ab91b768-e148-43a0-ae7d-662418cfc1ac" providerId="ADAL" clId="{8B7D1805-359A-49A6-A751-15E7A36F3DF1}" dt="2024-02-21T02:48:26.943" v="100" actId="1076"/>
          <ac:picMkLst>
            <pc:docMk/>
            <pc:sldMk cId="0" sldId="261"/>
            <ac:picMk id="5" creationId="{289068E3-817D-3341-DDE6-422D32AA65B6}"/>
          </ac:picMkLst>
        </pc:picChg>
        <pc:picChg chg="del">
          <ac:chgData name="Pandiripalli, Eswara Rao" userId="ab91b768-e148-43a0-ae7d-662418cfc1ac" providerId="ADAL" clId="{8B7D1805-359A-49A6-A751-15E7A36F3DF1}" dt="2024-02-21T02:48:16.372" v="96" actId="478"/>
          <ac:picMkLst>
            <pc:docMk/>
            <pc:sldMk cId="0" sldId="261"/>
            <ac:picMk id="106" creationId="{00000000-0000-0000-0000-000000000000}"/>
          </ac:picMkLst>
        </pc:picChg>
      </pc:sldChg>
      <pc:sldChg chg="addSp delSp modSp mod delAnim modAnim">
        <pc:chgData name="Pandiripalli, Eswara Rao" userId="ab91b768-e148-43a0-ae7d-662418cfc1ac" providerId="ADAL" clId="{8B7D1805-359A-49A6-A751-15E7A36F3DF1}" dt="2024-02-21T03:58:29.797" v="839"/>
        <pc:sldMkLst>
          <pc:docMk/>
          <pc:sldMk cId="0" sldId="262"/>
        </pc:sldMkLst>
        <pc:spChg chg="add mod">
          <ac:chgData name="Pandiripalli, Eswara Rao" userId="ab91b768-e148-43a0-ae7d-662418cfc1ac" providerId="ADAL" clId="{8B7D1805-359A-49A6-A751-15E7A36F3DF1}" dt="2024-02-21T02:57:40.834" v="229" actId="1076"/>
          <ac:spMkLst>
            <pc:docMk/>
            <pc:sldMk cId="0" sldId="262"/>
            <ac:spMk id="4" creationId="{05AF49C7-A18B-4006-1EA0-C837FAEA49E4}"/>
          </ac:spMkLst>
        </pc:spChg>
        <pc:spChg chg="add mod">
          <ac:chgData name="Pandiripalli, Eswara Rao" userId="ab91b768-e148-43a0-ae7d-662418cfc1ac" providerId="ADAL" clId="{8B7D1805-359A-49A6-A751-15E7A36F3DF1}" dt="2024-02-21T02:57:43.166" v="230" actId="1076"/>
          <ac:spMkLst>
            <pc:docMk/>
            <pc:sldMk cId="0" sldId="262"/>
            <ac:spMk id="5" creationId="{26806176-CCE0-20D7-692D-5CD2C483C6BA}"/>
          </ac:spMkLst>
        </pc:spChg>
        <pc:spChg chg="add del mod">
          <ac:chgData name="Pandiripalli, Eswara Rao" userId="ab91b768-e148-43a0-ae7d-662418cfc1ac" providerId="ADAL" clId="{8B7D1805-359A-49A6-A751-15E7A36F3DF1}" dt="2024-02-21T02:55:31.147" v="171" actId="478"/>
          <ac:spMkLst>
            <pc:docMk/>
            <pc:sldMk cId="0" sldId="262"/>
            <ac:spMk id="6" creationId="{568DD2E0-60D7-2E4F-BEBA-C91579307217}"/>
          </ac:spMkLst>
        </pc:spChg>
        <pc:spChg chg="add mod">
          <ac:chgData name="Pandiripalli, Eswara Rao" userId="ab91b768-e148-43a0-ae7d-662418cfc1ac" providerId="ADAL" clId="{8B7D1805-359A-49A6-A751-15E7A36F3DF1}" dt="2024-02-21T03:01:20.680" v="362" actId="1076"/>
          <ac:spMkLst>
            <pc:docMk/>
            <pc:sldMk cId="0" sldId="262"/>
            <ac:spMk id="7" creationId="{EB8EC484-033B-A886-441F-4CCE430159AB}"/>
          </ac:spMkLst>
        </pc:spChg>
        <pc:spChg chg="add mod">
          <ac:chgData name="Pandiripalli, Eswara Rao" userId="ab91b768-e148-43a0-ae7d-662418cfc1ac" providerId="ADAL" clId="{8B7D1805-359A-49A6-A751-15E7A36F3DF1}" dt="2024-02-21T03:02:42.417" v="407" actId="20577"/>
          <ac:spMkLst>
            <pc:docMk/>
            <pc:sldMk cId="0" sldId="262"/>
            <ac:spMk id="8" creationId="{689D32A4-803C-B6C3-F57E-A09594608071}"/>
          </ac:spMkLst>
        </pc:spChg>
        <pc:spChg chg="add mod">
          <ac:chgData name="Pandiripalli, Eswara Rao" userId="ab91b768-e148-43a0-ae7d-662418cfc1ac" providerId="ADAL" clId="{8B7D1805-359A-49A6-A751-15E7A36F3DF1}" dt="2024-02-21T03:01:16.907" v="361" actId="1076"/>
          <ac:spMkLst>
            <pc:docMk/>
            <pc:sldMk cId="0" sldId="262"/>
            <ac:spMk id="9" creationId="{CD5CEA5A-2200-35C5-E4F8-0FD4FCA364F1}"/>
          </ac:spMkLst>
        </pc:spChg>
        <pc:spChg chg="del">
          <ac:chgData name="Pandiripalli, Eswara Rao" userId="ab91b768-e148-43a0-ae7d-662418cfc1ac" providerId="ADAL" clId="{8B7D1805-359A-49A6-A751-15E7A36F3DF1}" dt="2024-02-21T02:52:57.260" v="107" actId="478"/>
          <ac:spMkLst>
            <pc:docMk/>
            <pc:sldMk cId="0" sldId="262"/>
            <ac:spMk id="116" creationId="{00000000-0000-0000-0000-000000000000}"/>
          </ac:spMkLst>
        </pc:spChg>
        <pc:spChg chg="del">
          <ac:chgData name="Pandiripalli, Eswara Rao" userId="ab91b768-e148-43a0-ae7d-662418cfc1ac" providerId="ADAL" clId="{8B7D1805-359A-49A6-A751-15E7A36F3DF1}" dt="2024-02-21T02:52:57.260" v="107" actId="478"/>
          <ac:spMkLst>
            <pc:docMk/>
            <pc:sldMk cId="0" sldId="262"/>
            <ac:spMk id="117" creationId="{00000000-0000-0000-0000-000000000000}"/>
          </ac:spMkLst>
        </pc:spChg>
        <pc:spChg chg="del">
          <ac:chgData name="Pandiripalli, Eswara Rao" userId="ab91b768-e148-43a0-ae7d-662418cfc1ac" providerId="ADAL" clId="{8B7D1805-359A-49A6-A751-15E7A36F3DF1}" dt="2024-02-21T02:52:57.260" v="107" actId="478"/>
          <ac:spMkLst>
            <pc:docMk/>
            <pc:sldMk cId="0" sldId="262"/>
            <ac:spMk id="118" creationId="{00000000-0000-0000-0000-000000000000}"/>
          </ac:spMkLst>
        </pc:spChg>
        <pc:spChg chg="del">
          <ac:chgData name="Pandiripalli, Eswara Rao" userId="ab91b768-e148-43a0-ae7d-662418cfc1ac" providerId="ADAL" clId="{8B7D1805-359A-49A6-A751-15E7A36F3DF1}" dt="2024-02-21T02:52:57.260" v="107" actId="478"/>
          <ac:spMkLst>
            <pc:docMk/>
            <pc:sldMk cId="0" sldId="262"/>
            <ac:spMk id="119" creationId="{00000000-0000-0000-0000-000000000000}"/>
          </ac:spMkLst>
        </pc:spChg>
        <pc:spChg chg="del">
          <ac:chgData name="Pandiripalli, Eswara Rao" userId="ab91b768-e148-43a0-ae7d-662418cfc1ac" providerId="ADAL" clId="{8B7D1805-359A-49A6-A751-15E7A36F3DF1}" dt="2024-02-21T02:52:57.260" v="107" actId="478"/>
          <ac:spMkLst>
            <pc:docMk/>
            <pc:sldMk cId="0" sldId="262"/>
            <ac:spMk id="120" creationId="{00000000-0000-0000-0000-000000000000}"/>
          </ac:spMkLst>
        </pc:spChg>
        <pc:spChg chg="del">
          <ac:chgData name="Pandiripalli, Eswara Rao" userId="ab91b768-e148-43a0-ae7d-662418cfc1ac" providerId="ADAL" clId="{8B7D1805-359A-49A6-A751-15E7A36F3DF1}" dt="2024-02-21T02:52:57.260" v="107" actId="478"/>
          <ac:spMkLst>
            <pc:docMk/>
            <pc:sldMk cId="0" sldId="262"/>
            <ac:spMk id="121" creationId="{00000000-0000-0000-0000-000000000000}"/>
          </ac:spMkLst>
        </pc:spChg>
        <pc:picChg chg="add mod">
          <ac:chgData name="Pandiripalli, Eswara Rao" userId="ab91b768-e148-43a0-ae7d-662418cfc1ac" providerId="ADAL" clId="{8B7D1805-359A-49A6-A751-15E7A36F3DF1}" dt="2024-02-21T03:01:35.736" v="373" actId="1037"/>
          <ac:picMkLst>
            <pc:docMk/>
            <pc:sldMk cId="0" sldId="262"/>
            <ac:picMk id="3" creationId="{2F5B3674-88CD-CC1B-701F-06A293E60E53}"/>
          </ac:picMkLst>
        </pc:picChg>
        <pc:cxnChg chg="add mod">
          <ac:chgData name="Pandiripalli, Eswara Rao" userId="ab91b768-e148-43a0-ae7d-662418cfc1ac" providerId="ADAL" clId="{8B7D1805-359A-49A6-A751-15E7A36F3DF1}" dt="2024-02-21T03:01:35.736" v="373" actId="1037"/>
          <ac:cxnSpMkLst>
            <pc:docMk/>
            <pc:sldMk cId="0" sldId="262"/>
            <ac:cxnSpMk id="11" creationId="{FA3680A5-1673-A68B-6D05-B6480B9F4D3C}"/>
          </ac:cxnSpMkLst>
        </pc:cxnChg>
        <pc:cxnChg chg="add mod">
          <ac:chgData name="Pandiripalli, Eswara Rao" userId="ab91b768-e148-43a0-ae7d-662418cfc1ac" providerId="ADAL" clId="{8B7D1805-359A-49A6-A751-15E7A36F3DF1}" dt="2024-02-21T03:01:43.993" v="376" actId="14100"/>
          <ac:cxnSpMkLst>
            <pc:docMk/>
            <pc:sldMk cId="0" sldId="262"/>
            <ac:cxnSpMk id="13" creationId="{E4EE38B3-94EE-6294-558C-A31BA406BA69}"/>
          </ac:cxnSpMkLst>
        </pc:cxnChg>
        <pc:cxnChg chg="add mod">
          <ac:chgData name="Pandiripalli, Eswara Rao" userId="ab91b768-e148-43a0-ae7d-662418cfc1ac" providerId="ADAL" clId="{8B7D1805-359A-49A6-A751-15E7A36F3DF1}" dt="2024-02-21T03:01:53.480" v="380" actId="14100"/>
          <ac:cxnSpMkLst>
            <pc:docMk/>
            <pc:sldMk cId="0" sldId="262"/>
            <ac:cxnSpMk id="16" creationId="{C4D2CA1B-FAF4-9BCB-48D4-C22DEEF1E0D1}"/>
          </ac:cxnSpMkLst>
        </pc:cxnChg>
        <pc:cxnChg chg="add mod">
          <ac:chgData name="Pandiripalli, Eswara Rao" userId="ab91b768-e148-43a0-ae7d-662418cfc1ac" providerId="ADAL" clId="{8B7D1805-359A-49A6-A751-15E7A36F3DF1}" dt="2024-02-21T03:02:00.100" v="383" actId="14100"/>
          <ac:cxnSpMkLst>
            <pc:docMk/>
            <pc:sldMk cId="0" sldId="262"/>
            <ac:cxnSpMk id="20" creationId="{FE691512-2772-AFE8-4F2E-4F09CE792419}"/>
          </ac:cxnSpMkLst>
        </pc:cxnChg>
        <pc:cxnChg chg="add mod">
          <ac:chgData name="Pandiripalli, Eswara Rao" userId="ab91b768-e148-43a0-ae7d-662418cfc1ac" providerId="ADAL" clId="{8B7D1805-359A-49A6-A751-15E7A36F3DF1}" dt="2024-02-21T03:02:11.370" v="387" actId="14100"/>
          <ac:cxnSpMkLst>
            <pc:docMk/>
            <pc:sldMk cId="0" sldId="262"/>
            <ac:cxnSpMk id="23" creationId="{45398383-79CD-6D90-2CA0-0177770CBD9D}"/>
          </ac:cxnSpMkLst>
        </pc:cxnChg>
        <pc:cxnChg chg="del mod">
          <ac:chgData name="Pandiripalli, Eswara Rao" userId="ab91b768-e148-43a0-ae7d-662418cfc1ac" providerId="ADAL" clId="{8B7D1805-359A-49A6-A751-15E7A36F3DF1}" dt="2024-02-21T02:52:57.260" v="107" actId="478"/>
          <ac:cxnSpMkLst>
            <pc:docMk/>
            <pc:sldMk cId="0" sldId="262"/>
            <ac:cxnSpMk id="122" creationId="{00000000-0000-0000-0000-000000000000}"/>
          </ac:cxnSpMkLst>
        </pc:cxnChg>
        <pc:cxnChg chg="del mod">
          <ac:chgData name="Pandiripalli, Eswara Rao" userId="ab91b768-e148-43a0-ae7d-662418cfc1ac" providerId="ADAL" clId="{8B7D1805-359A-49A6-A751-15E7A36F3DF1}" dt="2024-02-21T02:52:57.260" v="107" actId="478"/>
          <ac:cxnSpMkLst>
            <pc:docMk/>
            <pc:sldMk cId="0" sldId="262"/>
            <ac:cxnSpMk id="123" creationId="{00000000-0000-0000-0000-000000000000}"/>
          </ac:cxnSpMkLst>
        </pc:cxnChg>
        <pc:cxnChg chg="del mod">
          <ac:chgData name="Pandiripalli, Eswara Rao" userId="ab91b768-e148-43a0-ae7d-662418cfc1ac" providerId="ADAL" clId="{8B7D1805-359A-49A6-A751-15E7A36F3DF1}" dt="2024-02-21T02:52:57.260" v="107" actId="478"/>
          <ac:cxnSpMkLst>
            <pc:docMk/>
            <pc:sldMk cId="0" sldId="262"/>
            <ac:cxnSpMk id="124" creationId="{00000000-0000-0000-0000-000000000000}"/>
          </ac:cxnSpMkLst>
        </pc:cxnChg>
        <pc:cxnChg chg="del mod">
          <ac:chgData name="Pandiripalli, Eswara Rao" userId="ab91b768-e148-43a0-ae7d-662418cfc1ac" providerId="ADAL" clId="{8B7D1805-359A-49A6-A751-15E7A36F3DF1}" dt="2024-02-21T02:52:57.260" v="107" actId="478"/>
          <ac:cxnSpMkLst>
            <pc:docMk/>
            <pc:sldMk cId="0" sldId="262"/>
            <ac:cxnSpMk id="125" creationId="{00000000-0000-0000-0000-000000000000}"/>
          </ac:cxnSpMkLst>
        </pc:cxnChg>
        <pc:cxnChg chg="del mod">
          <ac:chgData name="Pandiripalli, Eswara Rao" userId="ab91b768-e148-43a0-ae7d-662418cfc1ac" providerId="ADAL" clId="{8B7D1805-359A-49A6-A751-15E7A36F3DF1}" dt="2024-02-21T02:52:57.260" v="107" actId="478"/>
          <ac:cxnSpMkLst>
            <pc:docMk/>
            <pc:sldMk cId="0" sldId="262"/>
            <ac:cxnSpMk id="126" creationId="{00000000-0000-0000-0000-000000000000}"/>
          </ac:cxnSpMkLst>
        </pc:cxnChg>
        <pc:cxnChg chg="del mod">
          <ac:chgData name="Pandiripalli, Eswara Rao" userId="ab91b768-e148-43a0-ae7d-662418cfc1ac" providerId="ADAL" clId="{8B7D1805-359A-49A6-A751-15E7A36F3DF1}" dt="2024-02-21T02:52:57.260" v="107" actId="478"/>
          <ac:cxnSpMkLst>
            <pc:docMk/>
            <pc:sldMk cId="0" sldId="262"/>
            <ac:cxnSpMk id="127" creationId="{00000000-0000-0000-0000-000000000000}"/>
          </ac:cxnSpMkLst>
        </pc:cxnChg>
      </pc:sldChg>
      <pc:sldChg chg="addSp delSp modSp mod delAnim">
        <pc:chgData name="Pandiripalli, Eswara Rao" userId="ab91b768-e148-43a0-ae7d-662418cfc1ac" providerId="ADAL" clId="{8B7D1805-359A-49A6-A751-15E7A36F3DF1}" dt="2024-02-21T03:18:06.188" v="418" actId="478"/>
        <pc:sldMkLst>
          <pc:docMk/>
          <pc:sldMk cId="0" sldId="263"/>
        </pc:sldMkLst>
        <pc:spChg chg="add del mod">
          <ac:chgData name="Pandiripalli, Eswara Rao" userId="ab91b768-e148-43a0-ae7d-662418cfc1ac" providerId="ADAL" clId="{8B7D1805-359A-49A6-A751-15E7A36F3DF1}" dt="2024-02-21T03:18:06.188" v="418" actId="478"/>
          <ac:spMkLst>
            <pc:docMk/>
            <pc:sldMk cId="0" sldId="263"/>
            <ac:spMk id="2" creationId="{239FF0F5-60C2-8FA7-B9C6-54012F92FD30}"/>
          </ac:spMkLst>
        </pc:spChg>
        <pc:spChg chg="mod">
          <ac:chgData name="Pandiripalli, Eswara Rao" userId="ab91b768-e148-43a0-ae7d-662418cfc1ac" providerId="ADAL" clId="{8B7D1805-359A-49A6-A751-15E7A36F3DF1}" dt="2024-02-21T03:06:47.345" v="408"/>
          <ac:spMkLst>
            <pc:docMk/>
            <pc:sldMk cId="0" sldId="263"/>
            <ac:spMk id="133" creationId="{00000000-0000-0000-0000-000000000000}"/>
          </ac:spMkLst>
        </pc:spChg>
        <pc:spChg chg="del">
          <ac:chgData name="Pandiripalli, Eswara Rao" userId="ab91b768-e148-43a0-ae7d-662418cfc1ac" providerId="ADAL" clId="{8B7D1805-359A-49A6-A751-15E7A36F3DF1}" dt="2024-02-21T03:06:51.548" v="409" actId="478"/>
          <ac:spMkLst>
            <pc:docMk/>
            <pc:sldMk cId="0" sldId="263"/>
            <ac:spMk id="134" creationId="{00000000-0000-0000-0000-000000000000}"/>
          </ac:spMkLst>
        </pc:spChg>
        <pc:spChg chg="del">
          <ac:chgData name="Pandiripalli, Eswara Rao" userId="ab91b768-e148-43a0-ae7d-662418cfc1ac" providerId="ADAL" clId="{8B7D1805-359A-49A6-A751-15E7A36F3DF1}" dt="2024-02-21T03:06:51.548" v="409" actId="478"/>
          <ac:spMkLst>
            <pc:docMk/>
            <pc:sldMk cId="0" sldId="263"/>
            <ac:spMk id="135" creationId="{00000000-0000-0000-0000-000000000000}"/>
          </ac:spMkLst>
        </pc:spChg>
        <pc:spChg chg="del">
          <ac:chgData name="Pandiripalli, Eswara Rao" userId="ab91b768-e148-43a0-ae7d-662418cfc1ac" providerId="ADAL" clId="{8B7D1805-359A-49A6-A751-15E7A36F3DF1}" dt="2024-02-21T03:06:51.548" v="409" actId="478"/>
          <ac:spMkLst>
            <pc:docMk/>
            <pc:sldMk cId="0" sldId="263"/>
            <ac:spMk id="136" creationId="{00000000-0000-0000-0000-000000000000}"/>
          </ac:spMkLst>
        </pc:spChg>
        <pc:spChg chg="del">
          <ac:chgData name="Pandiripalli, Eswara Rao" userId="ab91b768-e148-43a0-ae7d-662418cfc1ac" providerId="ADAL" clId="{8B7D1805-359A-49A6-A751-15E7A36F3DF1}" dt="2024-02-21T03:06:51.548" v="409" actId="478"/>
          <ac:spMkLst>
            <pc:docMk/>
            <pc:sldMk cId="0" sldId="263"/>
            <ac:spMk id="137" creationId="{00000000-0000-0000-0000-000000000000}"/>
          </ac:spMkLst>
        </pc:spChg>
        <pc:spChg chg="del">
          <ac:chgData name="Pandiripalli, Eswara Rao" userId="ab91b768-e148-43a0-ae7d-662418cfc1ac" providerId="ADAL" clId="{8B7D1805-359A-49A6-A751-15E7A36F3DF1}" dt="2024-02-21T03:06:51.548" v="409" actId="478"/>
          <ac:spMkLst>
            <pc:docMk/>
            <pc:sldMk cId="0" sldId="263"/>
            <ac:spMk id="138" creationId="{00000000-0000-0000-0000-000000000000}"/>
          </ac:spMkLst>
        </pc:spChg>
        <pc:spChg chg="del">
          <ac:chgData name="Pandiripalli, Eswara Rao" userId="ab91b768-e148-43a0-ae7d-662418cfc1ac" providerId="ADAL" clId="{8B7D1805-359A-49A6-A751-15E7A36F3DF1}" dt="2024-02-21T03:06:51.548" v="409" actId="478"/>
          <ac:spMkLst>
            <pc:docMk/>
            <pc:sldMk cId="0" sldId="263"/>
            <ac:spMk id="139" creationId="{00000000-0000-0000-0000-000000000000}"/>
          </ac:spMkLst>
        </pc:spChg>
        <pc:spChg chg="del">
          <ac:chgData name="Pandiripalli, Eswara Rao" userId="ab91b768-e148-43a0-ae7d-662418cfc1ac" providerId="ADAL" clId="{8B7D1805-359A-49A6-A751-15E7A36F3DF1}" dt="2024-02-21T03:06:51.548" v="409" actId="478"/>
          <ac:spMkLst>
            <pc:docMk/>
            <pc:sldMk cId="0" sldId="263"/>
            <ac:spMk id="140" creationId="{00000000-0000-0000-0000-000000000000}"/>
          </ac:spMkLst>
        </pc:spChg>
        <pc:spChg chg="del">
          <ac:chgData name="Pandiripalli, Eswara Rao" userId="ab91b768-e148-43a0-ae7d-662418cfc1ac" providerId="ADAL" clId="{8B7D1805-359A-49A6-A751-15E7A36F3DF1}" dt="2024-02-21T03:06:51.548" v="409" actId="478"/>
          <ac:spMkLst>
            <pc:docMk/>
            <pc:sldMk cId="0" sldId="263"/>
            <ac:spMk id="141" creationId="{00000000-0000-0000-0000-000000000000}"/>
          </ac:spMkLst>
        </pc:spChg>
        <pc:picChg chg="del">
          <ac:chgData name="Pandiripalli, Eswara Rao" userId="ab91b768-e148-43a0-ae7d-662418cfc1ac" providerId="ADAL" clId="{8B7D1805-359A-49A6-A751-15E7A36F3DF1}" dt="2024-02-21T03:06:51.548" v="409" actId="478"/>
          <ac:picMkLst>
            <pc:docMk/>
            <pc:sldMk cId="0" sldId="263"/>
            <ac:picMk id="142" creationId="{00000000-0000-0000-0000-000000000000}"/>
          </ac:picMkLst>
        </pc:picChg>
        <pc:picChg chg="del">
          <ac:chgData name="Pandiripalli, Eswara Rao" userId="ab91b768-e148-43a0-ae7d-662418cfc1ac" providerId="ADAL" clId="{8B7D1805-359A-49A6-A751-15E7A36F3DF1}" dt="2024-02-21T03:06:51.548" v="409" actId="478"/>
          <ac:picMkLst>
            <pc:docMk/>
            <pc:sldMk cId="0" sldId="263"/>
            <ac:picMk id="143" creationId="{00000000-0000-0000-0000-000000000000}"/>
          </ac:picMkLst>
        </pc:picChg>
        <pc:picChg chg="del">
          <ac:chgData name="Pandiripalli, Eswara Rao" userId="ab91b768-e148-43a0-ae7d-662418cfc1ac" providerId="ADAL" clId="{8B7D1805-359A-49A6-A751-15E7A36F3DF1}" dt="2024-02-21T03:06:51.548" v="409" actId="478"/>
          <ac:picMkLst>
            <pc:docMk/>
            <pc:sldMk cId="0" sldId="263"/>
            <ac:picMk id="144" creationId="{00000000-0000-0000-0000-000000000000}"/>
          </ac:picMkLst>
        </pc:picChg>
        <pc:picChg chg="del">
          <ac:chgData name="Pandiripalli, Eswara Rao" userId="ab91b768-e148-43a0-ae7d-662418cfc1ac" providerId="ADAL" clId="{8B7D1805-359A-49A6-A751-15E7A36F3DF1}" dt="2024-02-21T03:06:51.548" v="409" actId="478"/>
          <ac:picMkLst>
            <pc:docMk/>
            <pc:sldMk cId="0" sldId="263"/>
            <ac:picMk id="145" creationId="{00000000-0000-0000-0000-000000000000}"/>
          </ac:picMkLst>
        </pc:picChg>
        <pc:picChg chg="add mod">
          <ac:chgData name="Pandiripalli, Eswara Rao" userId="ab91b768-e148-43a0-ae7d-662418cfc1ac" providerId="ADAL" clId="{8B7D1805-359A-49A6-A751-15E7A36F3DF1}" dt="2024-02-21T03:07:20.040" v="413" actId="1076"/>
          <ac:picMkLst>
            <pc:docMk/>
            <pc:sldMk cId="0" sldId="263"/>
            <ac:picMk id="2050" creationId="{FAD2806E-9A6F-FCFE-EA5C-CDED1329F639}"/>
          </ac:picMkLst>
        </pc:picChg>
      </pc:sldChg>
      <pc:sldChg chg="addSp delSp modSp mod delAnim modNotes">
        <pc:chgData name="Pandiripalli, Eswara Rao" userId="ab91b768-e148-43a0-ae7d-662418cfc1ac" providerId="ADAL" clId="{8B7D1805-359A-49A6-A751-15E7A36F3DF1}" dt="2024-02-21T03:25:39.342" v="467" actId="1076"/>
        <pc:sldMkLst>
          <pc:docMk/>
          <pc:sldMk cId="0" sldId="264"/>
        </pc:sldMkLst>
        <pc:spChg chg="mod">
          <ac:chgData name="Pandiripalli, Eswara Rao" userId="ab91b768-e148-43a0-ae7d-662418cfc1ac" providerId="ADAL" clId="{8B7D1805-359A-49A6-A751-15E7A36F3DF1}" dt="2024-02-21T03:20:17.379" v="451"/>
          <ac:spMkLst>
            <pc:docMk/>
            <pc:sldMk cId="0" sldId="264"/>
            <ac:spMk id="151" creationId="{00000000-0000-0000-0000-000000000000}"/>
          </ac:spMkLst>
        </pc:spChg>
        <pc:spChg chg="mod">
          <ac:chgData name="Pandiripalli, Eswara Rao" userId="ab91b768-e148-43a0-ae7d-662418cfc1ac" providerId="ADAL" clId="{8B7D1805-359A-49A6-A751-15E7A36F3DF1}" dt="2024-02-21T03:20:34.899" v="453"/>
          <ac:spMkLst>
            <pc:docMk/>
            <pc:sldMk cId="0" sldId="264"/>
            <ac:spMk id="152" creationId="{00000000-0000-0000-0000-000000000000}"/>
          </ac:spMkLst>
        </pc:spChg>
        <pc:spChg chg="mod">
          <ac:chgData name="Pandiripalli, Eswara Rao" userId="ab91b768-e148-43a0-ae7d-662418cfc1ac" providerId="ADAL" clId="{8B7D1805-359A-49A6-A751-15E7A36F3DF1}" dt="2024-02-21T03:24:40.304" v="463" actId="20577"/>
          <ac:spMkLst>
            <pc:docMk/>
            <pc:sldMk cId="0" sldId="264"/>
            <ac:spMk id="153" creationId="{00000000-0000-0000-0000-000000000000}"/>
          </ac:spMkLst>
        </pc:spChg>
        <pc:picChg chg="add mod">
          <ac:chgData name="Pandiripalli, Eswara Rao" userId="ab91b768-e148-43a0-ae7d-662418cfc1ac" providerId="ADAL" clId="{8B7D1805-359A-49A6-A751-15E7A36F3DF1}" dt="2024-02-21T03:23:27.163" v="459" actId="1076"/>
          <ac:picMkLst>
            <pc:docMk/>
            <pc:sldMk cId="0" sldId="264"/>
            <ac:picMk id="3" creationId="{CCAF4D66-90EF-6A95-9B30-FC1ED117F797}"/>
          </ac:picMkLst>
        </pc:picChg>
        <pc:picChg chg="add mod">
          <ac:chgData name="Pandiripalli, Eswara Rao" userId="ab91b768-e148-43a0-ae7d-662418cfc1ac" providerId="ADAL" clId="{8B7D1805-359A-49A6-A751-15E7A36F3DF1}" dt="2024-02-21T03:25:39.342" v="467" actId="1076"/>
          <ac:picMkLst>
            <pc:docMk/>
            <pc:sldMk cId="0" sldId="264"/>
            <ac:picMk id="5" creationId="{9C43DE5F-BAFC-9101-C251-65A4B85957C2}"/>
          </ac:picMkLst>
        </pc:picChg>
        <pc:picChg chg="del">
          <ac:chgData name="Pandiripalli, Eswara Rao" userId="ab91b768-e148-43a0-ae7d-662418cfc1ac" providerId="ADAL" clId="{8B7D1805-359A-49A6-A751-15E7A36F3DF1}" dt="2024-02-21T03:23:20.555" v="456" actId="478"/>
          <ac:picMkLst>
            <pc:docMk/>
            <pc:sldMk cId="0" sldId="264"/>
            <ac:picMk id="154" creationId="{00000000-0000-0000-0000-000000000000}"/>
          </ac:picMkLst>
        </pc:picChg>
        <pc:picChg chg="del">
          <ac:chgData name="Pandiripalli, Eswara Rao" userId="ab91b768-e148-43a0-ae7d-662418cfc1ac" providerId="ADAL" clId="{8B7D1805-359A-49A6-A751-15E7A36F3DF1}" dt="2024-02-21T03:23:20.555" v="456" actId="478"/>
          <ac:picMkLst>
            <pc:docMk/>
            <pc:sldMk cId="0" sldId="264"/>
            <ac:picMk id="155" creationId="{00000000-0000-0000-0000-000000000000}"/>
          </ac:picMkLst>
        </pc:picChg>
        <pc:picChg chg="del">
          <ac:chgData name="Pandiripalli, Eswara Rao" userId="ab91b768-e148-43a0-ae7d-662418cfc1ac" providerId="ADAL" clId="{8B7D1805-359A-49A6-A751-15E7A36F3DF1}" dt="2024-02-21T03:23:20.555" v="456" actId="478"/>
          <ac:picMkLst>
            <pc:docMk/>
            <pc:sldMk cId="0" sldId="264"/>
            <ac:picMk id="156" creationId="{00000000-0000-0000-0000-000000000000}"/>
          </ac:picMkLst>
        </pc:picChg>
        <pc:picChg chg="add mod">
          <ac:chgData name="Pandiripalli, Eswara Rao" userId="ab91b768-e148-43a0-ae7d-662418cfc1ac" providerId="ADAL" clId="{8B7D1805-359A-49A6-A751-15E7A36F3DF1}" dt="2024-02-21T03:24:34.910" v="462" actId="1076"/>
          <ac:picMkLst>
            <pc:docMk/>
            <pc:sldMk cId="0" sldId="264"/>
            <ac:picMk id="3074" creationId="{45FB56D6-8122-F3F5-F5FF-2028E42F0CF1}"/>
          </ac:picMkLst>
        </pc:picChg>
      </pc:sldChg>
      <pc:sldChg chg="addSp delSp modSp mod addAnim delAnim modAnim">
        <pc:chgData name="Pandiripalli, Eswara Rao" userId="ab91b768-e148-43a0-ae7d-662418cfc1ac" providerId="ADAL" clId="{8B7D1805-359A-49A6-A751-15E7A36F3DF1}" dt="2024-02-21T04:00:09.871" v="847"/>
        <pc:sldMkLst>
          <pc:docMk/>
          <pc:sldMk cId="0" sldId="265"/>
        </pc:sldMkLst>
        <pc:spChg chg="add mod">
          <ac:chgData name="Pandiripalli, Eswara Rao" userId="ab91b768-e148-43a0-ae7d-662418cfc1ac" providerId="ADAL" clId="{8B7D1805-359A-49A6-A751-15E7A36F3DF1}" dt="2024-02-21T03:32:21.011" v="500" actId="552"/>
          <ac:spMkLst>
            <pc:docMk/>
            <pc:sldMk cId="0" sldId="265"/>
            <ac:spMk id="2" creationId="{4BEC2C02-62EC-EABE-E69A-3312EE7FC5ED}"/>
          </ac:spMkLst>
        </pc:spChg>
        <pc:spChg chg="add del mod">
          <ac:chgData name="Pandiripalli, Eswara Rao" userId="ab91b768-e148-43a0-ae7d-662418cfc1ac" providerId="ADAL" clId="{8B7D1805-359A-49A6-A751-15E7A36F3DF1}" dt="2024-02-21T03:59:23.484" v="841" actId="478"/>
          <ac:spMkLst>
            <pc:docMk/>
            <pc:sldMk cId="0" sldId="265"/>
            <ac:spMk id="3" creationId="{EA29519A-39F9-C2E8-C538-8E0DA64009A7}"/>
          </ac:spMkLst>
        </pc:spChg>
        <pc:spChg chg="mod">
          <ac:chgData name="Pandiripalli, Eswara Rao" userId="ab91b768-e148-43a0-ae7d-662418cfc1ac" providerId="ADAL" clId="{8B7D1805-359A-49A6-A751-15E7A36F3DF1}" dt="2024-02-21T03:33:47.453" v="613" actId="20577"/>
          <ac:spMkLst>
            <pc:docMk/>
            <pc:sldMk cId="0" sldId="265"/>
            <ac:spMk id="162" creationId="{00000000-0000-0000-0000-000000000000}"/>
          </ac:spMkLst>
        </pc:spChg>
        <pc:spChg chg="mod">
          <ac:chgData name="Pandiripalli, Eswara Rao" userId="ab91b768-e148-43a0-ae7d-662418cfc1ac" providerId="ADAL" clId="{8B7D1805-359A-49A6-A751-15E7A36F3DF1}" dt="2024-02-21T03:33:55.173" v="625" actId="20577"/>
          <ac:spMkLst>
            <pc:docMk/>
            <pc:sldMk cId="0" sldId="265"/>
            <ac:spMk id="163" creationId="{00000000-0000-0000-0000-000000000000}"/>
          </ac:spMkLst>
        </pc:spChg>
        <pc:spChg chg="mod">
          <ac:chgData name="Pandiripalli, Eswara Rao" userId="ab91b768-e148-43a0-ae7d-662418cfc1ac" providerId="ADAL" clId="{8B7D1805-359A-49A6-A751-15E7A36F3DF1}" dt="2024-02-21T03:34:03.593" v="633" actId="20577"/>
          <ac:spMkLst>
            <pc:docMk/>
            <pc:sldMk cId="0" sldId="265"/>
            <ac:spMk id="164" creationId="{00000000-0000-0000-0000-000000000000}"/>
          </ac:spMkLst>
        </pc:spChg>
        <pc:spChg chg="mod">
          <ac:chgData name="Pandiripalli, Eswara Rao" userId="ab91b768-e148-43a0-ae7d-662418cfc1ac" providerId="ADAL" clId="{8B7D1805-359A-49A6-A751-15E7A36F3DF1}" dt="2024-02-21T03:34:07.595" v="645" actId="20577"/>
          <ac:spMkLst>
            <pc:docMk/>
            <pc:sldMk cId="0" sldId="265"/>
            <ac:spMk id="165" creationId="{00000000-0000-0000-0000-000000000000}"/>
          </ac:spMkLst>
        </pc:spChg>
        <pc:spChg chg="mod">
          <ac:chgData name="Pandiripalli, Eswara Rao" userId="ab91b768-e148-43a0-ae7d-662418cfc1ac" providerId="ADAL" clId="{8B7D1805-359A-49A6-A751-15E7A36F3DF1}" dt="2024-02-21T03:34:18.001" v="654" actId="20577"/>
          <ac:spMkLst>
            <pc:docMk/>
            <pc:sldMk cId="0" sldId="265"/>
            <ac:spMk id="166" creationId="{00000000-0000-0000-0000-000000000000}"/>
          </ac:spMkLst>
        </pc:spChg>
        <pc:spChg chg="mod">
          <ac:chgData name="Pandiripalli, Eswara Rao" userId="ab91b768-e148-43a0-ae7d-662418cfc1ac" providerId="ADAL" clId="{8B7D1805-359A-49A6-A751-15E7A36F3DF1}" dt="2024-02-21T03:34:27.993" v="667" actId="20577"/>
          <ac:spMkLst>
            <pc:docMk/>
            <pc:sldMk cId="0" sldId="265"/>
            <ac:spMk id="167" creationId="{00000000-0000-0000-0000-000000000000}"/>
          </ac:spMkLst>
        </pc:spChg>
        <pc:spChg chg="mod">
          <ac:chgData name="Pandiripalli, Eswara Rao" userId="ab91b768-e148-43a0-ae7d-662418cfc1ac" providerId="ADAL" clId="{8B7D1805-359A-49A6-A751-15E7A36F3DF1}" dt="2024-02-21T03:32:21.011" v="500" actId="552"/>
          <ac:spMkLst>
            <pc:docMk/>
            <pc:sldMk cId="0" sldId="265"/>
            <ac:spMk id="168" creationId="{00000000-0000-0000-0000-000000000000}"/>
          </ac:spMkLst>
        </pc:spChg>
        <pc:spChg chg="mod">
          <ac:chgData name="Pandiripalli, Eswara Rao" userId="ab91b768-e148-43a0-ae7d-662418cfc1ac" providerId="ADAL" clId="{8B7D1805-359A-49A6-A751-15E7A36F3DF1}" dt="2024-02-21T03:32:46.802" v="504" actId="465"/>
          <ac:spMkLst>
            <pc:docMk/>
            <pc:sldMk cId="0" sldId="265"/>
            <ac:spMk id="169" creationId="{00000000-0000-0000-0000-000000000000}"/>
          </ac:spMkLst>
        </pc:spChg>
        <pc:spChg chg="mod">
          <ac:chgData name="Pandiripalli, Eswara Rao" userId="ab91b768-e148-43a0-ae7d-662418cfc1ac" providerId="ADAL" clId="{8B7D1805-359A-49A6-A751-15E7A36F3DF1}" dt="2024-02-21T03:32:46.802" v="504" actId="465"/>
          <ac:spMkLst>
            <pc:docMk/>
            <pc:sldMk cId="0" sldId="265"/>
            <ac:spMk id="170" creationId="{00000000-0000-0000-0000-000000000000}"/>
          </ac:spMkLst>
        </pc:spChg>
        <pc:spChg chg="mod">
          <ac:chgData name="Pandiripalli, Eswara Rao" userId="ab91b768-e148-43a0-ae7d-662418cfc1ac" providerId="ADAL" clId="{8B7D1805-359A-49A6-A751-15E7A36F3DF1}" dt="2024-02-21T03:32:46.802" v="504" actId="465"/>
          <ac:spMkLst>
            <pc:docMk/>
            <pc:sldMk cId="0" sldId="265"/>
            <ac:spMk id="171" creationId="{00000000-0000-0000-0000-000000000000}"/>
          </ac:spMkLst>
        </pc:spChg>
        <pc:spChg chg="mod">
          <ac:chgData name="Pandiripalli, Eswara Rao" userId="ab91b768-e148-43a0-ae7d-662418cfc1ac" providerId="ADAL" clId="{8B7D1805-359A-49A6-A751-15E7A36F3DF1}" dt="2024-02-21T03:32:46.802" v="504" actId="465"/>
          <ac:spMkLst>
            <pc:docMk/>
            <pc:sldMk cId="0" sldId="265"/>
            <ac:spMk id="172" creationId="{00000000-0000-0000-0000-000000000000}"/>
          </ac:spMkLst>
        </pc:spChg>
        <pc:spChg chg="mod">
          <ac:chgData name="Pandiripalli, Eswara Rao" userId="ab91b768-e148-43a0-ae7d-662418cfc1ac" providerId="ADAL" clId="{8B7D1805-359A-49A6-A751-15E7A36F3DF1}" dt="2024-02-21T03:32:46.802" v="504" actId="465"/>
          <ac:spMkLst>
            <pc:docMk/>
            <pc:sldMk cId="0" sldId="265"/>
            <ac:spMk id="173" creationId="{00000000-0000-0000-0000-000000000000}"/>
          </ac:spMkLst>
        </pc:spChg>
        <pc:cxnChg chg="add del mod">
          <ac:chgData name="Pandiripalli, Eswara Rao" userId="ab91b768-e148-43a0-ae7d-662418cfc1ac" providerId="ADAL" clId="{8B7D1805-359A-49A6-A751-15E7A36F3DF1}" dt="2024-02-21T03:59:23.484" v="841" actId="478"/>
          <ac:cxnSpMkLst>
            <pc:docMk/>
            <pc:sldMk cId="0" sldId="265"/>
            <ac:cxnSpMk id="4" creationId="{C98934DE-0698-2CDB-C4D9-9D70B337E1F7}"/>
          </ac:cxnSpMkLst>
        </pc:cxnChg>
        <pc:cxnChg chg="mod">
          <ac:chgData name="Pandiripalli, Eswara Rao" userId="ab91b768-e148-43a0-ae7d-662418cfc1ac" providerId="ADAL" clId="{8B7D1805-359A-49A6-A751-15E7A36F3DF1}" dt="2024-02-21T03:32:59.727" v="513" actId="1035"/>
          <ac:cxnSpMkLst>
            <pc:docMk/>
            <pc:sldMk cId="0" sldId="265"/>
            <ac:cxnSpMk id="174" creationId="{00000000-0000-0000-0000-000000000000}"/>
          </ac:cxnSpMkLst>
        </pc:cxnChg>
        <pc:cxnChg chg="mod">
          <ac:chgData name="Pandiripalli, Eswara Rao" userId="ab91b768-e148-43a0-ae7d-662418cfc1ac" providerId="ADAL" clId="{8B7D1805-359A-49A6-A751-15E7A36F3DF1}" dt="2024-02-21T03:33:03.566" v="526" actId="1035"/>
          <ac:cxnSpMkLst>
            <pc:docMk/>
            <pc:sldMk cId="0" sldId="265"/>
            <ac:cxnSpMk id="175" creationId="{00000000-0000-0000-0000-000000000000}"/>
          </ac:cxnSpMkLst>
        </pc:cxnChg>
        <pc:cxnChg chg="mod">
          <ac:chgData name="Pandiripalli, Eswara Rao" userId="ab91b768-e148-43a0-ae7d-662418cfc1ac" providerId="ADAL" clId="{8B7D1805-359A-49A6-A751-15E7A36F3DF1}" dt="2024-02-21T03:33:07.579" v="544" actId="1035"/>
          <ac:cxnSpMkLst>
            <pc:docMk/>
            <pc:sldMk cId="0" sldId="265"/>
            <ac:cxnSpMk id="176" creationId="{00000000-0000-0000-0000-000000000000}"/>
          </ac:cxnSpMkLst>
        </pc:cxnChg>
        <pc:cxnChg chg="mod">
          <ac:chgData name="Pandiripalli, Eswara Rao" userId="ab91b768-e148-43a0-ae7d-662418cfc1ac" providerId="ADAL" clId="{8B7D1805-359A-49A6-A751-15E7A36F3DF1}" dt="2024-02-21T03:33:11.637" v="568" actId="1035"/>
          <ac:cxnSpMkLst>
            <pc:docMk/>
            <pc:sldMk cId="0" sldId="265"/>
            <ac:cxnSpMk id="177" creationId="{00000000-0000-0000-0000-000000000000}"/>
          </ac:cxnSpMkLst>
        </pc:cxnChg>
        <pc:cxnChg chg="mod">
          <ac:chgData name="Pandiripalli, Eswara Rao" userId="ab91b768-e148-43a0-ae7d-662418cfc1ac" providerId="ADAL" clId="{8B7D1805-359A-49A6-A751-15E7A36F3DF1}" dt="2024-02-21T03:33:18.964" v="598" actId="1035"/>
          <ac:cxnSpMkLst>
            <pc:docMk/>
            <pc:sldMk cId="0" sldId="265"/>
            <ac:cxnSpMk id="178" creationId="{00000000-0000-0000-0000-000000000000}"/>
          </ac:cxnSpMkLst>
        </pc:cxnChg>
      </pc:sldChg>
      <pc:sldChg chg="del">
        <pc:chgData name="Pandiripalli, Eswara Rao" userId="ab91b768-e148-43a0-ae7d-662418cfc1ac" providerId="ADAL" clId="{8B7D1805-359A-49A6-A751-15E7A36F3DF1}" dt="2024-02-21T03:34:57.260" v="701" actId="47"/>
        <pc:sldMkLst>
          <pc:docMk/>
          <pc:sldMk cId="0" sldId="266"/>
        </pc:sldMkLst>
      </pc:sldChg>
      <pc:sldChg chg="addSp delSp modSp mod delAnim modAnim">
        <pc:chgData name="Pandiripalli, Eswara Rao" userId="ab91b768-e148-43a0-ae7d-662418cfc1ac" providerId="ADAL" clId="{8B7D1805-359A-49A6-A751-15E7A36F3DF1}" dt="2024-02-21T03:42:19.912" v="708" actId="14100"/>
        <pc:sldMkLst>
          <pc:docMk/>
          <pc:sldMk cId="0" sldId="267"/>
        </pc:sldMkLst>
        <pc:graphicFrameChg chg="add del mod">
          <ac:chgData name="Pandiripalli, Eswara Rao" userId="ab91b768-e148-43a0-ae7d-662418cfc1ac" providerId="ADAL" clId="{8B7D1805-359A-49A6-A751-15E7A36F3DF1}" dt="2024-02-21T03:40:32.079" v="704" actId="478"/>
          <ac:graphicFrameMkLst>
            <pc:docMk/>
            <pc:sldMk cId="0" sldId="267"/>
            <ac:graphicFrameMk id="3" creationId="{4B0CF781-94FE-D42A-7C4E-169B392AC901}"/>
          </ac:graphicFrameMkLst>
        </pc:graphicFrameChg>
        <pc:picChg chg="del">
          <ac:chgData name="Pandiripalli, Eswara Rao" userId="ab91b768-e148-43a0-ae7d-662418cfc1ac" providerId="ADAL" clId="{8B7D1805-359A-49A6-A751-15E7A36F3DF1}" dt="2024-02-21T03:35:07.477" v="702" actId="478"/>
          <ac:picMkLst>
            <pc:docMk/>
            <pc:sldMk cId="0" sldId="267"/>
            <ac:picMk id="2" creationId="{2969132B-8E3D-1346-4718-5326CF01BE0F}"/>
          </ac:picMkLst>
        </pc:picChg>
        <pc:picChg chg="add mod">
          <ac:chgData name="Pandiripalli, Eswara Rao" userId="ab91b768-e148-43a0-ae7d-662418cfc1ac" providerId="ADAL" clId="{8B7D1805-359A-49A6-A751-15E7A36F3DF1}" dt="2024-02-21T03:42:19.912" v="708" actId="14100"/>
          <ac:picMkLst>
            <pc:docMk/>
            <pc:sldMk cId="0" sldId="267"/>
            <ac:picMk id="4" creationId="{1B018C1C-AB1A-64D0-B713-1D5BBAD97140}"/>
          </ac:picMkLst>
        </pc:picChg>
      </pc:sldChg>
      <pc:sldChg chg="modSp mod">
        <pc:chgData name="Pandiripalli, Eswara Rao" userId="ab91b768-e148-43a0-ae7d-662418cfc1ac" providerId="ADAL" clId="{8B7D1805-359A-49A6-A751-15E7A36F3DF1}" dt="2024-02-21T03:44:51.357" v="712" actId="113"/>
        <pc:sldMkLst>
          <pc:docMk/>
          <pc:sldMk cId="0" sldId="268"/>
        </pc:sldMkLst>
        <pc:spChg chg="mod">
          <ac:chgData name="Pandiripalli, Eswara Rao" userId="ab91b768-e148-43a0-ae7d-662418cfc1ac" providerId="ADAL" clId="{8B7D1805-359A-49A6-A751-15E7A36F3DF1}" dt="2024-02-21T03:44:51.357" v="712" actId="113"/>
          <ac:spMkLst>
            <pc:docMk/>
            <pc:sldMk cId="0" sldId="268"/>
            <ac:spMk id="195" creationId="{00000000-0000-0000-0000-000000000000}"/>
          </ac:spMkLst>
        </pc:spChg>
      </pc:sldChg>
      <pc:sldChg chg="delSp modSp add mod">
        <pc:chgData name="Pandiripalli, Eswara Rao" userId="ab91b768-e148-43a0-ae7d-662418cfc1ac" providerId="ADAL" clId="{8B7D1805-359A-49A6-A751-15E7A36F3DF1}" dt="2024-02-21T03:19:27.854" v="449" actId="255"/>
        <pc:sldMkLst>
          <pc:docMk/>
          <pc:sldMk cId="669292273" sldId="271"/>
        </pc:sldMkLst>
        <pc:spChg chg="mod">
          <ac:chgData name="Pandiripalli, Eswara Rao" userId="ab91b768-e148-43a0-ae7d-662418cfc1ac" providerId="ADAL" clId="{8B7D1805-359A-49A6-A751-15E7A36F3DF1}" dt="2024-02-21T03:19:27.854" v="449" actId="255"/>
          <ac:spMkLst>
            <pc:docMk/>
            <pc:sldMk cId="669292273" sldId="271"/>
            <ac:spMk id="133" creationId="{00000000-0000-0000-0000-000000000000}"/>
          </ac:spMkLst>
        </pc:spChg>
        <pc:picChg chg="del">
          <ac:chgData name="Pandiripalli, Eswara Rao" userId="ab91b768-e148-43a0-ae7d-662418cfc1ac" providerId="ADAL" clId="{8B7D1805-359A-49A6-A751-15E7A36F3DF1}" dt="2024-02-21T03:18:12.557" v="420" actId="478"/>
          <ac:picMkLst>
            <pc:docMk/>
            <pc:sldMk cId="669292273" sldId="271"/>
            <ac:picMk id="2050" creationId="{FAD2806E-9A6F-FCFE-EA5C-CDED1329F639}"/>
          </ac:picMkLst>
        </pc:picChg>
      </pc:sldChg>
      <pc:sldChg chg="add del">
        <pc:chgData name="Pandiripalli, Eswara Rao" userId="ab91b768-e148-43a0-ae7d-662418cfc1ac" providerId="ADAL" clId="{8B7D1805-359A-49A6-A751-15E7A36F3DF1}" dt="2024-02-21T03:02:22.852" v="388" actId="47"/>
        <pc:sldMkLst>
          <pc:docMk/>
          <pc:sldMk cId="2779623230" sldId="271"/>
        </pc:sldMkLst>
      </pc:sldChg>
      <pc:sldChg chg="addSp delSp modSp add mod modAnim">
        <pc:chgData name="Pandiripalli, Eswara Rao" userId="ab91b768-e148-43a0-ae7d-662418cfc1ac" providerId="ADAL" clId="{8B7D1805-359A-49A6-A751-15E7A36F3DF1}" dt="2024-02-21T03:53:38.157" v="790" actId="1076"/>
        <pc:sldMkLst>
          <pc:docMk/>
          <pc:sldMk cId="1089541454" sldId="272"/>
        </pc:sldMkLst>
        <pc:spChg chg="add mod">
          <ac:chgData name="Pandiripalli, Eswara Rao" userId="ab91b768-e148-43a0-ae7d-662418cfc1ac" providerId="ADAL" clId="{8B7D1805-359A-49A6-A751-15E7A36F3DF1}" dt="2024-02-21T03:53:04.122" v="787" actId="14100"/>
          <ac:spMkLst>
            <pc:docMk/>
            <pc:sldMk cId="1089541454" sldId="272"/>
            <ac:spMk id="3" creationId="{377DC716-FD19-C2CE-B4B6-8DA191D7AD24}"/>
          </ac:spMkLst>
        </pc:spChg>
        <pc:spChg chg="mod">
          <ac:chgData name="Pandiripalli, Eswara Rao" userId="ab91b768-e148-43a0-ae7d-662418cfc1ac" providerId="ADAL" clId="{8B7D1805-359A-49A6-A751-15E7A36F3DF1}" dt="2024-02-21T03:47:53.386" v="748" actId="20577"/>
          <ac:spMkLst>
            <pc:docMk/>
            <pc:sldMk cId="1089541454" sldId="272"/>
            <ac:spMk id="132" creationId="{00000000-0000-0000-0000-000000000000}"/>
          </ac:spMkLst>
        </pc:spChg>
        <pc:spChg chg="del">
          <ac:chgData name="Pandiripalli, Eswara Rao" userId="ab91b768-e148-43a0-ae7d-662418cfc1ac" providerId="ADAL" clId="{8B7D1805-359A-49A6-A751-15E7A36F3DF1}" dt="2024-02-21T03:45:40.931" v="714" actId="478"/>
          <ac:spMkLst>
            <pc:docMk/>
            <pc:sldMk cId="1089541454" sldId="272"/>
            <ac:spMk id="133" creationId="{00000000-0000-0000-0000-000000000000}"/>
          </ac:spMkLst>
        </pc:spChg>
        <pc:graphicFrameChg chg="add del mod modGraphic">
          <ac:chgData name="Pandiripalli, Eswara Rao" userId="ab91b768-e148-43a0-ae7d-662418cfc1ac" providerId="ADAL" clId="{8B7D1805-359A-49A6-A751-15E7A36F3DF1}" dt="2024-02-21T03:51:03.413" v="759" actId="478"/>
          <ac:graphicFrameMkLst>
            <pc:docMk/>
            <pc:sldMk cId="1089541454" sldId="272"/>
            <ac:graphicFrameMk id="2" creationId="{B392CFA4-6704-325A-833D-7D5518140CF9}"/>
          </ac:graphicFrameMkLst>
        </pc:graphicFrameChg>
        <pc:picChg chg="add mod">
          <ac:chgData name="Pandiripalli, Eswara Rao" userId="ab91b768-e148-43a0-ae7d-662418cfc1ac" providerId="ADAL" clId="{8B7D1805-359A-49A6-A751-15E7A36F3DF1}" dt="2024-02-21T03:51:29.485" v="768" actId="1076"/>
          <ac:picMkLst>
            <pc:docMk/>
            <pc:sldMk cId="1089541454" sldId="272"/>
            <ac:picMk id="4098" creationId="{9F90BC25-212C-921D-1336-CE42FA8579EE}"/>
          </ac:picMkLst>
        </pc:picChg>
        <pc:picChg chg="add mod">
          <ac:chgData name="Pandiripalli, Eswara Rao" userId="ab91b768-e148-43a0-ae7d-662418cfc1ac" providerId="ADAL" clId="{8B7D1805-359A-49A6-A751-15E7A36F3DF1}" dt="2024-02-21T03:53:38.157" v="790" actId="1076"/>
          <ac:picMkLst>
            <pc:docMk/>
            <pc:sldMk cId="1089541454" sldId="272"/>
            <ac:picMk id="4100" creationId="{4AAE6A92-12C6-DBD0-54E6-0DB12EC524DC}"/>
          </ac:picMkLst>
        </pc:picChg>
      </pc:sldChg>
      <pc:sldChg chg="add">
        <pc:chgData name="Pandiripalli, Eswara Rao" userId="ab91b768-e148-43a0-ae7d-662418cfc1ac" providerId="ADAL" clId="{8B7D1805-359A-49A6-A751-15E7A36F3DF1}" dt="2024-02-21T03:51:00.252" v="758" actId="2890"/>
        <pc:sldMkLst>
          <pc:docMk/>
          <pc:sldMk cId="1791064492" sldId="273"/>
        </pc:sldMkLst>
      </pc:sldChg>
      <pc:sldChg chg="addSp delSp modSp add">
        <pc:chgData name="Pandiripalli, Eswara Rao" userId="ab91b768-e148-43a0-ae7d-662418cfc1ac" providerId="ADAL" clId="{8B7D1805-359A-49A6-A751-15E7A36F3DF1}" dt="2024-02-21T03:55:46.643" v="820" actId="1037"/>
        <pc:sldMkLst>
          <pc:docMk/>
          <pc:sldMk cId="2638741788" sldId="274"/>
        </pc:sldMkLst>
        <pc:spChg chg="mod">
          <ac:chgData name="Pandiripalli, Eswara Rao" userId="ab91b768-e148-43a0-ae7d-662418cfc1ac" providerId="ADAL" clId="{8B7D1805-359A-49A6-A751-15E7A36F3DF1}" dt="2024-02-21T03:55:46.643" v="820" actId="1037"/>
          <ac:spMkLst>
            <pc:docMk/>
            <pc:sldMk cId="2638741788" sldId="274"/>
            <ac:spMk id="3" creationId="{377DC716-FD19-C2CE-B4B6-8DA191D7AD24}"/>
          </ac:spMkLst>
        </pc:spChg>
        <pc:picChg chg="del">
          <ac:chgData name="Pandiripalli, Eswara Rao" userId="ab91b768-e148-43a0-ae7d-662418cfc1ac" providerId="ADAL" clId="{8B7D1805-359A-49A6-A751-15E7A36F3DF1}" dt="2024-02-21T03:55:33.934" v="800" actId="478"/>
          <ac:picMkLst>
            <pc:docMk/>
            <pc:sldMk cId="2638741788" sldId="274"/>
            <ac:picMk id="4098" creationId="{9F90BC25-212C-921D-1336-CE42FA8579EE}"/>
          </ac:picMkLst>
        </pc:picChg>
        <pc:picChg chg="del">
          <ac:chgData name="Pandiripalli, Eswara Rao" userId="ab91b768-e148-43a0-ae7d-662418cfc1ac" providerId="ADAL" clId="{8B7D1805-359A-49A6-A751-15E7A36F3DF1}" dt="2024-02-21T03:53:50.189" v="792" actId="478"/>
          <ac:picMkLst>
            <pc:docMk/>
            <pc:sldMk cId="2638741788" sldId="274"/>
            <ac:picMk id="4100" creationId="{4AAE6A92-12C6-DBD0-54E6-0DB12EC524DC}"/>
          </ac:picMkLst>
        </pc:picChg>
        <pc:picChg chg="add mod">
          <ac:chgData name="Pandiripalli, Eswara Rao" userId="ab91b768-e148-43a0-ae7d-662418cfc1ac" providerId="ADAL" clId="{8B7D1805-359A-49A6-A751-15E7A36F3DF1}" dt="2024-02-21T03:55:46.643" v="820" actId="1037"/>
          <ac:picMkLst>
            <pc:docMk/>
            <pc:sldMk cId="2638741788" sldId="274"/>
            <ac:picMk id="5122" creationId="{FC6A69C1-09B0-E74E-1864-FCAB6E05972B}"/>
          </ac:picMkLst>
        </pc:picChg>
      </pc:sldChg>
      <pc:sldChg chg="addSp delSp modSp add">
        <pc:chgData name="Pandiripalli, Eswara Rao" userId="ab91b768-e148-43a0-ae7d-662418cfc1ac" providerId="ADAL" clId="{8B7D1805-359A-49A6-A751-15E7A36F3DF1}" dt="2024-02-21T03:57:22.470" v="833" actId="20577"/>
        <pc:sldMkLst>
          <pc:docMk/>
          <pc:sldMk cId="1435415136" sldId="275"/>
        </pc:sldMkLst>
        <pc:spChg chg="mod">
          <ac:chgData name="Pandiripalli, Eswara Rao" userId="ab91b768-e148-43a0-ae7d-662418cfc1ac" providerId="ADAL" clId="{8B7D1805-359A-49A6-A751-15E7A36F3DF1}" dt="2024-02-21T03:57:22.470" v="833" actId="20577"/>
          <ac:spMkLst>
            <pc:docMk/>
            <pc:sldMk cId="1435415136" sldId="275"/>
            <ac:spMk id="3" creationId="{377DC716-FD19-C2CE-B4B6-8DA191D7AD24}"/>
          </ac:spMkLst>
        </pc:spChg>
        <pc:picChg chg="del">
          <ac:chgData name="Pandiripalli, Eswara Rao" userId="ab91b768-e148-43a0-ae7d-662418cfc1ac" providerId="ADAL" clId="{8B7D1805-359A-49A6-A751-15E7A36F3DF1}" dt="2024-02-21T03:56:41.349" v="822" actId="478"/>
          <ac:picMkLst>
            <pc:docMk/>
            <pc:sldMk cId="1435415136" sldId="275"/>
            <ac:picMk id="5122" creationId="{FC6A69C1-09B0-E74E-1864-FCAB6E05972B}"/>
          </ac:picMkLst>
        </pc:picChg>
        <pc:picChg chg="add mod">
          <ac:chgData name="Pandiripalli, Eswara Rao" userId="ab91b768-e148-43a0-ae7d-662418cfc1ac" providerId="ADAL" clId="{8B7D1805-359A-49A6-A751-15E7A36F3DF1}" dt="2024-02-21T03:56:51.762" v="826" actId="1076"/>
          <ac:picMkLst>
            <pc:docMk/>
            <pc:sldMk cId="1435415136" sldId="275"/>
            <ac:picMk id="6146" creationId="{BEDFDC0E-5708-9F7E-7E07-6CCD0A153EFF}"/>
          </ac:picMkLst>
        </pc:picChg>
      </pc:sldChg>
      <pc:sldChg chg="modSp mod">
        <pc:chgData name="Pandiripalli, Eswara Rao" userId="ab91b768-e148-43a0-ae7d-662418cfc1ac" providerId="ADAL" clId="{8B7D1805-359A-49A6-A751-15E7A36F3DF1}" dt="2024-02-21T04:51:27.366" v="931" actId="20577"/>
        <pc:sldMkLst>
          <pc:docMk/>
          <pc:sldMk cId="3128955710" sldId="276"/>
        </pc:sldMkLst>
        <pc:graphicFrameChg chg="mod modGraphic">
          <ac:chgData name="Pandiripalli, Eswara Rao" userId="ab91b768-e148-43a0-ae7d-662418cfc1ac" providerId="ADAL" clId="{8B7D1805-359A-49A6-A751-15E7A36F3DF1}" dt="2024-02-21T04:51:27.366" v="931" actId="20577"/>
          <ac:graphicFrameMkLst>
            <pc:docMk/>
            <pc:sldMk cId="3128955710" sldId="276"/>
            <ac:graphicFrameMk id="2" creationId="{E97BE0AD-A6F1-C0EE-B119-609D9E54014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ba3e0c064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ba3e0c064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894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ba3e0c064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ba3e0c064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965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ba3e0c064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ba3e0c064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471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ba3e0c064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ba3e0c064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ba3e0c0641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ba3e0c0641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ba3e0c064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ba3e0c064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70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ba3e0c0641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ba3e0c0641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a3e0c0641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a3e0c0641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ba3e0c0641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ba3e0c0641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ba3e0c0641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ba3e0c0641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ba3e0c0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ba3e0c0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ba3e0c064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ba3e0c064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ba3e0c0641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ba3e0c0641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a3e0c064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a3e0c064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ba3e0c0641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ba3e0c064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ba3e0c064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ba3e0c0641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ba3e0c064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ba3e0c064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ba3e0c064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ba3e0c064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958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807075" y="1635050"/>
            <a:ext cx="3408086" cy="8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0000FF"/>
                </a:solidFill>
                <a:latin typeface="Roboto"/>
                <a:ea typeface="Roboto"/>
                <a:cs typeface="Roboto"/>
                <a:sym typeface="Roboto"/>
              </a:rPr>
              <a:t>Smart Verify</a:t>
            </a:r>
            <a:endParaRPr sz="4000" b="1" dirty="0">
              <a:solidFill>
                <a:srgbClr val="0000FF"/>
              </a:solidFill>
              <a:latin typeface="Roboto"/>
              <a:ea typeface="Roboto"/>
              <a:cs typeface="Roboto"/>
              <a:sym typeface="Roboto"/>
            </a:endParaRPr>
          </a:p>
        </p:txBody>
      </p:sp>
      <p:sp>
        <p:nvSpPr>
          <p:cNvPr id="55" name="Google Shape;55;p13"/>
          <p:cNvSpPr txBox="1"/>
          <p:nvPr/>
        </p:nvSpPr>
        <p:spPr>
          <a:xfrm>
            <a:off x="807075" y="2345849"/>
            <a:ext cx="3909900" cy="11626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4C4C4C"/>
                </a:solidFill>
                <a:latin typeface="Segoe UI" panose="020B0502040204020203" pitchFamily="34" charset="0"/>
              </a:rPr>
              <a:t>Transforming Student Exam Hall Ticket Validation through AI and Face Detection Technology</a:t>
            </a:r>
            <a:endParaRPr sz="1500" dirty="0">
              <a:solidFill>
                <a:srgbClr val="666666"/>
              </a:solidFill>
              <a:latin typeface="Roboto"/>
              <a:ea typeface="Roboto"/>
              <a:cs typeface="Roboto"/>
              <a:sym typeface="Roboto"/>
            </a:endParaRPr>
          </a:p>
        </p:txBody>
      </p:sp>
      <p:pic>
        <p:nvPicPr>
          <p:cNvPr id="56" name="Google Shape;56;p13"/>
          <p:cNvPicPr preferRelativeResize="0"/>
          <p:nvPr/>
        </p:nvPicPr>
        <p:blipFill>
          <a:blip r:embed="rId3">
            <a:alphaModFix/>
          </a:blip>
          <a:stretch>
            <a:fillRect/>
          </a:stretch>
        </p:blipFill>
        <p:spPr>
          <a:xfrm>
            <a:off x="959475" y="1273100"/>
            <a:ext cx="952500" cy="361950"/>
          </a:xfrm>
          <a:prstGeom prst="rect">
            <a:avLst/>
          </a:prstGeom>
          <a:noFill/>
          <a:ln>
            <a:noFill/>
          </a:ln>
        </p:spPr>
      </p:pic>
      <p:pic>
        <p:nvPicPr>
          <p:cNvPr id="4" name="Graphic 3">
            <a:extLst>
              <a:ext uri="{FF2B5EF4-FFF2-40B4-BE49-F238E27FC236}">
                <a16:creationId xmlns:a16="http://schemas.microsoft.com/office/drawing/2014/main" id="{1228D336-057B-A577-62FC-D812BB8656D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10315" y="1273100"/>
            <a:ext cx="2352675" cy="21526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rgbClr val="0000FF"/>
                </a:solidFill>
                <a:latin typeface="Roboto Black"/>
                <a:ea typeface="Roboto Black"/>
                <a:cs typeface="Roboto Black"/>
                <a:sym typeface="Roboto Black"/>
              </a:rPr>
              <a:t>Viola-Jones algorithm</a:t>
            </a:r>
            <a:endParaRPr sz="3200" dirty="0">
              <a:solidFill>
                <a:srgbClr val="0000FF"/>
              </a:solidFill>
              <a:latin typeface="Roboto Black"/>
              <a:ea typeface="Roboto Black"/>
              <a:cs typeface="Roboto Black"/>
              <a:sym typeface="Roboto Black"/>
            </a:endParaRPr>
          </a:p>
        </p:txBody>
      </p:sp>
      <p:pic>
        <p:nvPicPr>
          <p:cNvPr id="6" name="Picture 4" descr="Figure 2 from Facial parts detection using Viola Jones algorithm | Semantic  Scholar">
            <a:extLst>
              <a:ext uri="{FF2B5EF4-FFF2-40B4-BE49-F238E27FC236}">
                <a16:creationId xmlns:a16="http://schemas.microsoft.com/office/drawing/2014/main" id="{89C1BAB8-98FC-0ACE-A008-28AEAF52E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9127" y="1058079"/>
            <a:ext cx="3557664" cy="395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54145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rgbClr val="0000FF"/>
                </a:solidFill>
                <a:latin typeface="Roboto Black"/>
                <a:ea typeface="Roboto Black"/>
                <a:cs typeface="Roboto Black"/>
                <a:sym typeface="Roboto Black"/>
              </a:rPr>
              <a:t>Python</a:t>
            </a:r>
            <a:endParaRPr sz="3200" dirty="0">
              <a:solidFill>
                <a:srgbClr val="0000FF"/>
              </a:solidFill>
              <a:latin typeface="Roboto Black"/>
              <a:ea typeface="Roboto Black"/>
              <a:cs typeface="Roboto Black"/>
              <a:sym typeface="Roboto Black"/>
            </a:endParaRPr>
          </a:p>
        </p:txBody>
      </p:sp>
      <p:sp>
        <p:nvSpPr>
          <p:cNvPr id="3" name="Google Shape;151;p21">
            <a:extLst>
              <a:ext uri="{FF2B5EF4-FFF2-40B4-BE49-F238E27FC236}">
                <a16:creationId xmlns:a16="http://schemas.microsoft.com/office/drawing/2014/main" id="{377DC716-FD19-C2CE-B4B6-8DA191D7AD24}"/>
              </a:ext>
            </a:extLst>
          </p:cNvPr>
          <p:cNvSpPr txBox="1"/>
          <p:nvPr/>
        </p:nvSpPr>
        <p:spPr>
          <a:xfrm>
            <a:off x="451625" y="1166696"/>
            <a:ext cx="4340467" cy="2914650"/>
          </a:xfrm>
          <a:prstGeom prst="rect">
            <a:avLst/>
          </a:prstGeom>
          <a:noFill/>
          <a:ln>
            <a:noFill/>
          </a:ln>
        </p:spPr>
        <p:txBody>
          <a:bodyPr spcFirstLastPara="1" wrap="square" lIns="91425" tIns="91425" rIns="91425" bIns="91425" anchor="t" anchorCtr="0">
            <a:noAutofit/>
          </a:bodyPr>
          <a:lstStyle/>
          <a:p>
            <a:pPr lvl="0">
              <a:lnSpc>
                <a:spcPct val="115000"/>
              </a:lnSpc>
            </a:pPr>
            <a:r>
              <a:rPr lang="en-US" sz="1100" dirty="0">
                <a:solidFill>
                  <a:srgbClr val="666666"/>
                </a:solidFill>
                <a:latin typeface="Roboto" panose="02000000000000000000" pitchFamily="2" charset="0"/>
                <a:ea typeface="Roboto" panose="02000000000000000000" pitchFamily="2" charset="0"/>
                <a:cs typeface="Roboto Medium"/>
                <a:sym typeface="Roboto Medium"/>
              </a:rPr>
              <a:t>Python is a simple and versatile programming language with a user-friendly syntax and extensive standard library.</a:t>
            </a:r>
          </a:p>
          <a:p>
            <a:pPr lvl="0">
              <a:lnSpc>
                <a:spcPct val="115000"/>
              </a:lnSpc>
            </a:pPr>
            <a:endParaRPr lang="en-US" sz="1100" dirty="0">
              <a:solidFill>
                <a:srgbClr val="666666"/>
              </a:solidFill>
              <a:latin typeface="Roboto" panose="02000000000000000000" pitchFamily="2" charset="0"/>
              <a:ea typeface="Roboto" panose="02000000000000000000" pitchFamily="2" charset="0"/>
              <a:cs typeface="Roboto Medium"/>
              <a:sym typeface="Roboto Medium"/>
            </a:endParaRPr>
          </a:p>
          <a:p>
            <a:pPr lvl="0">
              <a:lnSpc>
                <a:spcPct val="115000"/>
              </a:lnSpc>
            </a:pPr>
            <a:r>
              <a:rPr lang="en-US" sz="1100" b="1" dirty="0">
                <a:solidFill>
                  <a:srgbClr val="666666"/>
                </a:solidFill>
                <a:latin typeface="Roboto" panose="02000000000000000000" pitchFamily="2" charset="0"/>
                <a:ea typeface="Roboto" panose="02000000000000000000" pitchFamily="2" charset="0"/>
                <a:cs typeface="Roboto Medium"/>
                <a:sym typeface="Roboto Medium"/>
              </a:rPr>
              <a:t>Usage in AI/ML</a:t>
            </a:r>
            <a:endParaRPr lang="en-US" sz="1100" dirty="0">
              <a:solidFill>
                <a:srgbClr val="666666"/>
              </a:solidFill>
              <a:latin typeface="Roboto" panose="02000000000000000000" pitchFamily="2" charset="0"/>
              <a:ea typeface="Roboto" panose="02000000000000000000" pitchFamily="2" charset="0"/>
              <a:cs typeface="Roboto Medium"/>
              <a:sym typeface="Roboto Medium"/>
            </a:endParaRPr>
          </a:p>
          <a:p>
            <a:pPr lvl="0">
              <a:lnSpc>
                <a:spcPct val="115000"/>
              </a:lnSpc>
            </a:pPr>
            <a:r>
              <a:rPr lang="en-US" sz="1100" dirty="0">
                <a:solidFill>
                  <a:srgbClr val="666666"/>
                </a:solidFill>
                <a:latin typeface="Roboto" panose="02000000000000000000" pitchFamily="2" charset="0"/>
                <a:ea typeface="Roboto" panose="02000000000000000000" pitchFamily="2" charset="0"/>
                <a:cs typeface="Roboto Medium"/>
                <a:sym typeface="Roboto Medium"/>
              </a:rPr>
              <a:t>Python's dominance in AI/ML is powered by its rich ecosystem of libraries and frameworks:</a:t>
            </a:r>
          </a:p>
          <a:p>
            <a:pPr lvl="0">
              <a:lnSpc>
                <a:spcPct val="115000"/>
              </a:lnSpc>
            </a:pPr>
            <a:endParaRPr lang="en-US" sz="1100" dirty="0">
              <a:solidFill>
                <a:srgbClr val="666666"/>
              </a:solidFill>
              <a:latin typeface="Roboto" panose="02000000000000000000" pitchFamily="2" charset="0"/>
              <a:ea typeface="Roboto" panose="02000000000000000000" pitchFamily="2" charset="0"/>
              <a:cs typeface="Roboto Medium"/>
              <a:sym typeface="Roboto Medium"/>
            </a:endParaRPr>
          </a:p>
          <a:p>
            <a:pPr lvl="0">
              <a:lnSpc>
                <a:spcPct val="115000"/>
              </a:lnSpc>
            </a:pPr>
            <a:r>
              <a:rPr lang="en-US" sz="1100" b="1" dirty="0">
                <a:solidFill>
                  <a:srgbClr val="666666"/>
                </a:solidFill>
                <a:latin typeface="Roboto" panose="02000000000000000000" pitchFamily="2" charset="0"/>
                <a:ea typeface="Roboto" panose="02000000000000000000" pitchFamily="2" charset="0"/>
                <a:cs typeface="Roboto Medium"/>
                <a:sym typeface="Roboto Medium"/>
              </a:rPr>
              <a:t>NumPy</a:t>
            </a:r>
            <a:r>
              <a:rPr lang="en-US" sz="1100" dirty="0">
                <a:solidFill>
                  <a:srgbClr val="666666"/>
                </a:solidFill>
                <a:latin typeface="Roboto" panose="02000000000000000000" pitchFamily="2" charset="0"/>
                <a:ea typeface="Roboto" panose="02000000000000000000" pitchFamily="2" charset="0"/>
                <a:cs typeface="Roboto Medium"/>
                <a:sym typeface="Roboto Medium"/>
              </a:rPr>
              <a:t> for numerical computing</a:t>
            </a:r>
          </a:p>
          <a:p>
            <a:pPr lvl="0">
              <a:lnSpc>
                <a:spcPct val="115000"/>
              </a:lnSpc>
            </a:pPr>
            <a:r>
              <a:rPr lang="en-US" sz="1100" b="1" dirty="0">
                <a:solidFill>
                  <a:srgbClr val="666666"/>
                </a:solidFill>
                <a:latin typeface="Roboto" panose="02000000000000000000" pitchFamily="2" charset="0"/>
                <a:ea typeface="Roboto" panose="02000000000000000000" pitchFamily="2" charset="0"/>
                <a:cs typeface="Roboto Medium"/>
                <a:sym typeface="Roboto Medium"/>
              </a:rPr>
              <a:t>Pandas</a:t>
            </a:r>
            <a:r>
              <a:rPr lang="en-US" sz="1100" dirty="0">
                <a:solidFill>
                  <a:srgbClr val="666666"/>
                </a:solidFill>
                <a:latin typeface="Roboto" panose="02000000000000000000" pitchFamily="2" charset="0"/>
                <a:ea typeface="Roboto" panose="02000000000000000000" pitchFamily="2" charset="0"/>
                <a:cs typeface="Roboto Medium"/>
                <a:sym typeface="Roboto Medium"/>
              </a:rPr>
              <a:t> for data manipulation</a:t>
            </a:r>
          </a:p>
          <a:p>
            <a:pPr lvl="0">
              <a:lnSpc>
                <a:spcPct val="115000"/>
              </a:lnSpc>
            </a:pPr>
            <a:r>
              <a:rPr lang="en-US" sz="1100" b="1" dirty="0">
                <a:solidFill>
                  <a:srgbClr val="666666"/>
                </a:solidFill>
                <a:latin typeface="Roboto" panose="02000000000000000000" pitchFamily="2" charset="0"/>
                <a:ea typeface="Roboto" panose="02000000000000000000" pitchFamily="2" charset="0"/>
                <a:cs typeface="Roboto Medium"/>
                <a:sym typeface="Roboto Medium"/>
              </a:rPr>
              <a:t>SciPy</a:t>
            </a:r>
            <a:r>
              <a:rPr lang="en-US" sz="1100" dirty="0">
                <a:solidFill>
                  <a:srgbClr val="666666"/>
                </a:solidFill>
                <a:latin typeface="Roboto" panose="02000000000000000000" pitchFamily="2" charset="0"/>
                <a:ea typeface="Roboto" panose="02000000000000000000" pitchFamily="2" charset="0"/>
                <a:cs typeface="Roboto Medium"/>
                <a:sym typeface="Roboto Medium"/>
              </a:rPr>
              <a:t> for scientific computing</a:t>
            </a:r>
          </a:p>
          <a:p>
            <a:pPr lvl="0">
              <a:lnSpc>
                <a:spcPct val="115000"/>
              </a:lnSpc>
            </a:pPr>
            <a:r>
              <a:rPr lang="en-US" sz="1100" b="1" dirty="0">
                <a:solidFill>
                  <a:srgbClr val="666666"/>
                </a:solidFill>
                <a:latin typeface="Roboto" panose="02000000000000000000" pitchFamily="2" charset="0"/>
                <a:ea typeface="Roboto" panose="02000000000000000000" pitchFamily="2" charset="0"/>
                <a:cs typeface="Roboto Medium"/>
                <a:sym typeface="Roboto Medium"/>
              </a:rPr>
              <a:t>Scikit-learn</a:t>
            </a:r>
            <a:r>
              <a:rPr lang="en-US" sz="1100" dirty="0">
                <a:solidFill>
                  <a:srgbClr val="666666"/>
                </a:solidFill>
                <a:latin typeface="Roboto" panose="02000000000000000000" pitchFamily="2" charset="0"/>
                <a:ea typeface="Roboto" panose="02000000000000000000" pitchFamily="2" charset="0"/>
                <a:cs typeface="Roboto Medium"/>
                <a:sym typeface="Roboto Medium"/>
              </a:rPr>
              <a:t> for machine learning</a:t>
            </a:r>
          </a:p>
          <a:p>
            <a:pPr lvl="0">
              <a:lnSpc>
                <a:spcPct val="115000"/>
              </a:lnSpc>
            </a:pPr>
            <a:r>
              <a:rPr lang="en-US" sz="1100" b="1" dirty="0">
                <a:solidFill>
                  <a:srgbClr val="666666"/>
                </a:solidFill>
                <a:latin typeface="Roboto" panose="02000000000000000000" pitchFamily="2" charset="0"/>
                <a:ea typeface="Roboto" panose="02000000000000000000" pitchFamily="2" charset="0"/>
                <a:cs typeface="Roboto Medium"/>
                <a:sym typeface="Roboto Medium"/>
              </a:rPr>
              <a:t>TensorFlow</a:t>
            </a:r>
            <a:r>
              <a:rPr lang="en-US" sz="1100" dirty="0">
                <a:solidFill>
                  <a:srgbClr val="666666"/>
                </a:solidFill>
                <a:latin typeface="Roboto" panose="02000000000000000000" pitchFamily="2" charset="0"/>
                <a:ea typeface="Roboto" panose="02000000000000000000" pitchFamily="2" charset="0"/>
                <a:cs typeface="Roboto Medium"/>
                <a:sym typeface="Roboto Medium"/>
              </a:rPr>
              <a:t> and </a:t>
            </a:r>
            <a:r>
              <a:rPr lang="en-US" sz="1100" b="1" dirty="0" err="1">
                <a:solidFill>
                  <a:srgbClr val="666666"/>
                </a:solidFill>
                <a:latin typeface="Roboto" panose="02000000000000000000" pitchFamily="2" charset="0"/>
                <a:ea typeface="Roboto" panose="02000000000000000000" pitchFamily="2" charset="0"/>
                <a:cs typeface="Roboto Medium"/>
                <a:sym typeface="Roboto Medium"/>
              </a:rPr>
              <a:t>PyTorch</a:t>
            </a:r>
            <a:r>
              <a:rPr lang="en-US" sz="1100" dirty="0">
                <a:solidFill>
                  <a:srgbClr val="666666"/>
                </a:solidFill>
                <a:latin typeface="Roboto" panose="02000000000000000000" pitchFamily="2" charset="0"/>
                <a:ea typeface="Roboto" panose="02000000000000000000" pitchFamily="2" charset="0"/>
                <a:cs typeface="Roboto Medium"/>
                <a:sym typeface="Roboto Medium"/>
              </a:rPr>
              <a:t> for deep learning.</a:t>
            </a:r>
            <a:endParaRPr sz="1100" dirty="0">
              <a:solidFill>
                <a:srgbClr val="666666"/>
              </a:solidFill>
              <a:latin typeface="Roboto" panose="02000000000000000000" pitchFamily="2" charset="0"/>
              <a:ea typeface="Roboto" panose="02000000000000000000" pitchFamily="2" charset="0"/>
              <a:cs typeface="Roboto Medium"/>
              <a:sym typeface="Roboto Medium"/>
            </a:endParaRPr>
          </a:p>
        </p:txBody>
      </p:sp>
      <p:pic>
        <p:nvPicPr>
          <p:cNvPr id="6146" name="Picture 2" descr="Best Python Libraries For Machine Learning | Blogs | Fireblaze AI School">
            <a:extLst>
              <a:ext uri="{FF2B5EF4-FFF2-40B4-BE49-F238E27FC236}">
                <a16:creationId xmlns:a16="http://schemas.microsoft.com/office/drawing/2014/main" id="{96CF31B0-8FBA-661A-1172-28B025112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091" y="1267754"/>
            <a:ext cx="4067127" cy="2712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613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rgbClr val="0000FF"/>
                </a:solidFill>
                <a:latin typeface="Roboto Black"/>
                <a:ea typeface="Roboto Black"/>
                <a:cs typeface="Roboto Black"/>
                <a:sym typeface="Roboto Black"/>
              </a:rPr>
              <a:t>Android</a:t>
            </a:r>
            <a:endParaRPr sz="3200" dirty="0">
              <a:solidFill>
                <a:srgbClr val="0000FF"/>
              </a:solidFill>
              <a:latin typeface="Roboto Black"/>
              <a:ea typeface="Roboto Black"/>
              <a:cs typeface="Roboto Black"/>
              <a:sym typeface="Roboto Black"/>
            </a:endParaRPr>
          </a:p>
        </p:txBody>
      </p:sp>
      <p:sp>
        <p:nvSpPr>
          <p:cNvPr id="3" name="Google Shape;151;p21">
            <a:extLst>
              <a:ext uri="{FF2B5EF4-FFF2-40B4-BE49-F238E27FC236}">
                <a16:creationId xmlns:a16="http://schemas.microsoft.com/office/drawing/2014/main" id="{377DC716-FD19-C2CE-B4B6-8DA191D7AD24}"/>
              </a:ext>
            </a:extLst>
          </p:cNvPr>
          <p:cNvSpPr txBox="1"/>
          <p:nvPr/>
        </p:nvSpPr>
        <p:spPr>
          <a:xfrm>
            <a:off x="451625" y="1025449"/>
            <a:ext cx="5532863" cy="3851353"/>
          </a:xfrm>
          <a:prstGeom prst="rect">
            <a:avLst/>
          </a:prstGeom>
          <a:noFill/>
          <a:ln>
            <a:noFill/>
          </a:ln>
        </p:spPr>
        <p:txBody>
          <a:bodyPr spcFirstLastPara="1" wrap="square" lIns="91425" tIns="91425" rIns="91425" bIns="91425" anchor="t" anchorCtr="0">
            <a:noAutofit/>
          </a:bodyPr>
          <a:lstStyle/>
          <a:p>
            <a:pPr lvl="0">
              <a:lnSpc>
                <a:spcPct val="115000"/>
              </a:lnSpc>
            </a:pPr>
            <a:r>
              <a:rPr lang="en-US" sz="1100" dirty="0">
                <a:solidFill>
                  <a:srgbClr val="666666"/>
                </a:solidFill>
                <a:latin typeface="Roboto" panose="02000000000000000000" pitchFamily="2" charset="0"/>
                <a:ea typeface="Roboto" panose="02000000000000000000" pitchFamily="2" charset="0"/>
                <a:cs typeface="Roboto Medium"/>
                <a:sym typeface="Roboto Medium"/>
              </a:rPr>
              <a:t>Android development refers to the process of creating applications for devices running the Android operating system. With a large user base and a diverse range of devices, Android offers developers a lucrative platform for building innovative mobile applications.</a:t>
            </a:r>
          </a:p>
          <a:p>
            <a:pPr lvl="0">
              <a:lnSpc>
                <a:spcPct val="115000"/>
              </a:lnSpc>
            </a:pPr>
            <a:endParaRPr lang="en-US" sz="1100" dirty="0">
              <a:solidFill>
                <a:srgbClr val="666666"/>
              </a:solidFill>
              <a:latin typeface="Roboto" panose="02000000000000000000" pitchFamily="2" charset="0"/>
              <a:ea typeface="Roboto" panose="02000000000000000000" pitchFamily="2" charset="0"/>
              <a:cs typeface="Roboto Medium"/>
              <a:sym typeface="Roboto Medium"/>
            </a:endParaRPr>
          </a:p>
          <a:p>
            <a:pPr lvl="0">
              <a:lnSpc>
                <a:spcPct val="115000"/>
              </a:lnSpc>
            </a:pPr>
            <a:r>
              <a:rPr lang="en-US" sz="1100" b="1" dirty="0">
                <a:solidFill>
                  <a:srgbClr val="666666"/>
                </a:solidFill>
                <a:latin typeface="Roboto" panose="02000000000000000000" pitchFamily="2" charset="0"/>
                <a:ea typeface="Roboto" panose="02000000000000000000" pitchFamily="2" charset="0"/>
                <a:cs typeface="Roboto Medium"/>
                <a:sym typeface="Roboto Medium"/>
              </a:rPr>
              <a:t>Key Components</a:t>
            </a:r>
            <a:endParaRPr lang="en-US" sz="1100" dirty="0">
              <a:solidFill>
                <a:srgbClr val="666666"/>
              </a:solidFill>
              <a:latin typeface="Roboto" panose="02000000000000000000" pitchFamily="2" charset="0"/>
              <a:ea typeface="Roboto" panose="02000000000000000000" pitchFamily="2" charset="0"/>
              <a:cs typeface="Roboto Medium"/>
              <a:sym typeface="Roboto Medium"/>
            </a:endParaRPr>
          </a:p>
          <a:p>
            <a:pPr lvl="0">
              <a:lnSpc>
                <a:spcPct val="115000"/>
              </a:lnSpc>
            </a:pPr>
            <a:endParaRPr lang="en-US" sz="1100" b="1" dirty="0">
              <a:solidFill>
                <a:srgbClr val="666666"/>
              </a:solidFill>
              <a:latin typeface="Roboto" panose="02000000000000000000" pitchFamily="2" charset="0"/>
              <a:ea typeface="Roboto" panose="02000000000000000000" pitchFamily="2" charset="0"/>
              <a:cs typeface="Roboto Medium"/>
              <a:sym typeface="Roboto Medium"/>
            </a:endParaRPr>
          </a:p>
          <a:p>
            <a:pPr lvl="0">
              <a:lnSpc>
                <a:spcPct val="115000"/>
              </a:lnSpc>
            </a:pPr>
            <a:r>
              <a:rPr lang="en-US" sz="1100" b="1" dirty="0">
                <a:solidFill>
                  <a:srgbClr val="666666"/>
                </a:solidFill>
                <a:latin typeface="Roboto" panose="02000000000000000000" pitchFamily="2" charset="0"/>
                <a:ea typeface="Roboto" panose="02000000000000000000" pitchFamily="2" charset="0"/>
                <a:cs typeface="Roboto Medium"/>
                <a:sym typeface="Roboto Medium"/>
              </a:rPr>
              <a:t>Java/Kotlin:</a:t>
            </a:r>
            <a:r>
              <a:rPr lang="en-US" sz="1100" dirty="0">
                <a:solidFill>
                  <a:srgbClr val="666666"/>
                </a:solidFill>
                <a:latin typeface="Roboto" panose="02000000000000000000" pitchFamily="2" charset="0"/>
                <a:ea typeface="Roboto" panose="02000000000000000000" pitchFamily="2" charset="0"/>
                <a:cs typeface="Roboto Medium"/>
                <a:sym typeface="Roboto Medium"/>
              </a:rPr>
              <a:t> </a:t>
            </a:r>
          </a:p>
          <a:p>
            <a:pPr lvl="0">
              <a:lnSpc>
                <a:spcPct val="115000"/>
              </a:lnSpc>
            </a:pPr>
            <a:r>
              <a:rPr lang="en-US" sz="1100" dirty="0">
                <a:solidFill>
                  <a:srgbClr val="666666"/>
                </a:solidFill>
                <a:latin typeface="Roboto" panose="02000000000000000000" pitchFamily="2" charset="0"/>
                <a:ea typeface="Roboto" panose="02000000000000000000" pitchFamily="2" charset="0"/>
                <a:cs typeface="Roboto Medium"/>
                <a:sym typeface="Roboto Medium"/>
              </a:rPr>
              <a:t>Java and Kotlin are the primary programming languages used for Android development. </a:t>
            </a:r>
          </a:p>
          <a:p>
            <a:pPr lvl="0">
              <a:lnSpc>
                <a:spcPct val="115000"/>
              </a:lnSpc>
            </a:pPr>
            <a:endParaRPr lang="en-US" sz="1100" b="1" dirty="0">
              <a:solidFill>
                <a:srgbClr val="666666"/>
              </a:solidFill>
              <a:latin typeface="Roboto" panose="02000000000000000000" pitchFamily="2" charset="0"/>
              <a:ea typeface="Roboto" panose="02000000000000000000" pitchFamily="2" charset="0"/>
              <a:cs typeface="Roboto Medium"/>
              <a:sym typeface="Roboto Medium"/>
            </a:endParaRPr>
          </a:p>
          <a:p>
            <a:pPr lvl="0">
              <a:lnSpc>
                <a:spcPct val="115000"/>
              </a:lnSpc>
            </a:pPr>
            <a:r>
              <a:rPr lang="en-US" sz="1100" b="1" dirty="0">
                <a:solidFill>
                  <a:srgbClr val="666666"/>
                </a:solidFill>
                <a:latin typeface="Roboto" panose="02000000000000000000" pitchFamily="2" charset="0"/>
                <a:ea typeface="Roboto" panose="02000000000000000000" pitchFamily="2" charset="0"/>
                <a:cs typeface="Roboto Medium"/>
                <a:sym typeface="Roboto Medium"/>
              </a:rPr>
              <a:t>Android Studio: </a:t>
            </a:r>
          </a:p>
          <a:p>
            <a:pPr lvl="0">
              <a:lnSpc>
                <a:spcPct val="115000"/>
              </a:lnSpc>
            </a:pPr>
            <a:r>
              <a:rPr lang="en-US" sz="1100" dirty="0">
                <a:solidFill>
                  <a:srgbClr val="666666"/>
                </a:solidFill>
                <a:latin typeface="Roboto" panose="02000000000000000000" pitchFamily="2" charset="0"/>
                <a:ea typeface="Roboto" panose="02000000000000000000" pitchFamily="2" charset="0"/>
                <a:cs typeface="Roboto Medium"/>
                <a:sym typeface="Roboto Medium"/>
              </a:rPr>
              <a:t>Android Studio is the official Integrated Development Environment (IDE) for Android development. </a:t>
            </a:r>
          </a:p>
          <a:p>
            <a:pPr lvl="0">
              <a:lnSpc>
                <a:spcPct val="115000"/>
              </a:lnSpc>
            </a:pPr>
            <a:endParaRPr lang="en-US" sz="1100" b="1" dirty="0">
              <a:solidFill>
                <a:srgbClr val="666666"/>
              </a:solidFill>
              <a:latin typeface="Roboto" panose="02000000000000000000" pitchFamily="2" charset="0"/>
              <a:ea typeface="Roboto" panose="02000000000000000000" pitchFamily="2" charset="0"/>
              <a:cs typeface="Roboto Medium"/>
              <a:sym typeface="Roboto Medium"/>
            </a:endParaRPr>
          </a:p>
          <a:p>
            <a:pPr lvl="0">
              <a:lnSpc>
                <a:spcPct val="115000"/>
              </a:lnSpc>
            </a:pPr>
            <a:r>
              <a:rPr lang="en-US" sz="1100" b="1" dirty="0">
                <a:solidFill>
                  <a:srgbClr val="666666"/>
                </a:solidFill>
                <a:latin typeface="Roboto" panose="02000000000000000000" pitchFamily="2" charset="0"/>
                <a:ea typeface="Roboto" panose="02000000000000000000" pitchFamily="2" charset="0"/>
                <a:cs typeface="Roboto Medium"/>
                <a:sym typeface="Roboto Medium"/>
              </a:rPr>
              <a:t>Android SDK:</a:t>
            </a:r>
            <a:r>
              <a:rPr lang="en-US" sz="1100" dirty="0">
                <a:solidFill>
                  <a:srgbClr val="666666"/>
                </a:solidFill>
                <a:latin typeface="Roboto" panose="02000000000000000000" pitchFamily="2" charset="0"/>
                <a:ea typeface="Roboto" panose="02000000000000000000" pitchFamily="2" charset="0"/>
                <a:cs typeface="Roboto Medium"/>
                <a:sym typeface="Roboto Medium"/>
              </a:rPr>
              <a:t> </a:t>
            </a:r>
          </a:p>
          <a:p>
            <a:pPr lvl="0">
              <a:lnSpc>
                <a:spcPct val="115000"/>
              </a:lnSpc>
            </a:pPr>
            <a:r>
              <a:rPr lang="en-US" sz="1100" dirty="0">
                <a:solidFill>
                  <a:srgbClr val="666666"/>
                </a:solidFill>
                <a:latin typeface="Roboto" panose="02000000000000000000" pitchFamily="2" charset="0"/>
                <a:ea typeface="Roboto" panose="02000000000000000000" pitchFamily="2" charset="0"/>
                <a:cs typeface="Roboto Medium"/>
                <a:sym typeface="Roboto Medium"/>
              </a:rPr>
              <a:t>The Android Software Development Kit (SDK) includes various tools, APIs, and libraries necessary for building Android applications. It provides access to device features such as the camera, sensors, location services, and more.</a:t>
            </a:r>
            <a:endParaRPr sz="1100" dirty="0">
              <a:solidFill>
                <a:srgbClr val="666666"/>
              </a:solidFill>
              <a:latin typeface="Roboto" panose="02000000000000000000" pitchFamily="2" charset="0"/>
              <a:ea typeface="Roboto" panose="02000000000000000000" pitchFamily="2" charset="0"/>
              <a:cs typeface="Roboto Medium"/>
              <a:sym typeface="Roboto Medium"/>
            </a:endParaRPr>
          </a:p>
        </p:txBody>
      </p:sp>
      <p:pic>
        <p:nvPicPr>
          <p:cNvPr id="7170" name="Picture 2" descr="Android | Do More With Google on Android Phones &amp; Devices">
            <a:extLst>
              <a:ext uri="{FF2B5EF4-FFF2-40B4-BE49-F238E27FC236}">
                <a16:creationId xmlns:a16="http://schemas.microsoft.com/office/drawing/2014/main" id="{2B7A5ED0-9514-5895-2C51-A89C475A0C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121" t="31860" r="18141" b="36433"/>
          <a:stretch/>
        </p:blipFill>
        <p:spPr bwMode="auto">
          <a:xfrm>
            <a:off x="6073698" y="327103"/>
            <a:ext cx="2921621" cy="84402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Kotlin vs Java: Which is more suited for Android app ...">
            <a:extLst>
              <a:ext uri="{FF2B5EF4-FFF2-40B4-BE49-F238E27FC236}">
                <a16:creationId xmlns:a16="http://schemas.microsoft.com/office/drawing/2014/main" id="{FC6ED032-3A69-8288-CD2F-ECE9E46F7C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273" b="17944"/>
          <a:stretch/>
        </p:blipFill>
        <p:spPr bwMode="auto">
          <a:xfrm>
            <a:off x="6535767" y="1180430"/>
            <a:ext cx="1997482" cy="780586"/>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ndroid Studio Hedgehog | 2023.1.1 | Android Developers">
            <a:extLst>
              <a:ext uri="{FF2B5EF4-FFF2-40B4-BE49-F238E27FC236}">
                <a16:creationId xmlns:a16="http://schemas.microsoft.com/office/drawing/2014/main" id="{02814035-A889-ACF5-9A9C-51A2B24AAD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4761" y="2951125"/>
            <a:ext cx="2920558" cy="161442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Android Developers Blog: Android Studio @ I/O '23: Announcing Studio Bot,  an AI-powered coding assistant">
            <a:extLst>
              <a:ext uri="{FF2B5EF4-FFF2-40B4-BE49-F238E27FC236}">
                <a16:creationId xmlns:a16="http://schemas.microsoft.com/office/drawing/2014/main" id="{85236E0B-D783-5674-764F-2C3F73563F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9024" y="2110971"/>
            <a:ext cx="2319454" cy="69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01855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028" name="Picture 4" descr="Security icon vector. Shield security symbol in trendy design 8442122  Vector Art at Vecteezy">
            <a:extLst>
              <a:ext uri="{FF2B5EF4-FFF2-40B4-BE49-F238E27FC236}">
                <a16:creationId xmlns:a16="http://schemas.microsoft.com/office/drawing/2014/main" id="{D04A1000-3021-3696-D7D8-E38B397C0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5830" y="1515172"/>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150" name="Google Shape;150;p21"/>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Roboto Black"/>
                <a:ea typeface="Roboto Black"/>
                <a:cs typeface="Roboto Black"/>
                <a:sym typeface="Roboto Black"/>
              </a:rPr>
              <a:t>Advantages</a:t>
            </a:r>
            <a:endParaRPr sz="3200" dirty="0">
              <a:solidFill>
                <a:srgbClr val="0000FF"/>
              </a:solidFill>
              <a:latin typeface="Roboto Black"/>
              <a:ea typeface="Roboto Black"/>
              <a:cs typeface="Roboto Black"/>
              <a:sym typeface="Roboto Black"/>
            </a:endParaRPr>
          </a:p>
        </p:txBody>
      </p:sp>
      <p:sp>
        <p:nvSpPr>
          <p:cNvPr id="151" name="Google Shape;151;p21"/>
          <p:cNvSpPr txBox="1"/>
          <p:nvPr/>
        </p:nvSpPr>
        <p:spPr>
          <a:xfrm>
            <a:off x="899755" y="2374964"/>
            <a:ext cx="2038800" cy="2349000"/>
          </a:xfrm>
          <a:prstGeom prst="rect">
            <a:avLst/>
          </a:prstGeom>
          <a:noFill/>
          <a:ln>
            <a:noFill/>
          </a:ln>
        </p:spPr>
        <p:txBody>
          <a:bodyPr spcFirstLastPara="1" wrap="square" lIns="91425" tIns="91425" rIns="91425" bIns="91425" anchor="t" anchorCtr="0">
            <a:noAutofit/>
          </a:bodyPr>
          <a:lstStyle/>
          <a:p>
            <a:pPr lvl="0">
              <a:lnSpc>
                <a:spcPct val="115000"/>
              </a:lnSpc>
            </a:pPr>
            <a:r>
              <a:rPr lang="en-US" sz="1300" b="1" dirty="0">
                <a:solidFill>
                  <a:schemeClr val="dk1"/>
                </a:solidFill>
                <a:latin typeface="Roboto"/>
                <a:ea typeface="Roboto"/>
                <a:cs typeface="Roboto"/>
                <a:sym typeface="Roboto"/>
              </a:rPr>
              <a:t>Streamlined Process</a:t>
            </a:r>
            <a:endParaRPr sz="1300" dirty="0">
              <a:solidFill>
                <a:srgbClr val="666666"/>
              </a:solidFill>
              <a:latin typeface="Roboto Medium"/>
              <a:ea typeface="Roboto Medium"/>
              <a:cs typeface="Roboto Medium"/>
              <a:sym typeface="Roboto Medium"/>
            </a:endParaRPr>
          </a:p>
          <a:p>
            <a:pPr marL="0" lvl="0" indent="0" algn="l" rtl="0">
              <a:lnSpc>
                <a:spcPct val="115000"/>
              </a:lnSpc>
              <a:spcBef>
                <a:spcPts val="0"/>
              </a:spcBef>
              <a:spcAft>
                <a:spcPts val="0"/>
              </a:spcAft>
              <a:buNone/>
            </a:pPr>
            <a:endParaRPr sz="1100" dirty="0">
              <a:solidFill>
                <a:srgbClr val="666666"/>
              </a:solidFill>
              <a:latin typeface="Roboto Medium"/>
              <a:ea typeface="Roboto Medium"/>
              <a:cs typeface="Roboto Medium"/>
              <a:sym typeface="Roboto Medium"/>
            </a:endParaRPr>
          </a:p>
          <a:p>
            <a:pPr lvl="0">
              <a:lnSpc>
                <a:spcPct val="115000"/>
              </a:lnSpc>
            </a:pPr>
            <a:r>
              <a:rPr lang="en-US" sz="1100" dirty="0" err="1">
                <a:solidFill>
                  <a:srgbClr val="666666"/>
                </a:solidFill>
                <a:latin typeface="Roboto Medium"/>
                <a:ea typeface="Roboto Medium"/>
                <a:cs typeface="Roboto Medium"/>
                <a:sym typeface="Roboto Medium"/>
              </a:rPr>
              <a:t>SmartVerify</a:t>
            </a:r>
            <a:r>
              <a:rPr lang="en-US" sz="1100" dirty="0">
                <a:solidFill>
                  <a:srgbClr val="666666"/>
                </a:solidFill>
                <a:latin typeface="Roboto Medium"/>
                <a:ea typeface="Roboto Medium"/>
                <a:cs typeface="Roboto Medium"/>
                <a:sym typeface="Roboto Medium"/>
              </a:rPr>
              <a:t> simplifies the examination process by digitizing the verification of student identities, reducing the reliance on physical documents and minimizing administrative burdens.</a:t>
            </a:r>
            <a:endParaRPr sz="1100" dirty="0">
              <a:solidFill>
                <a:srgbClr val="666666"/>
              </a:solidFill>
              <a:latin typeface="Roboto Medium"/>
              <a:ea typeface="Roboto Medium"/>
              <a:cs typeface="Roboto Medium"/>
              <a:sym typeface="Roboto Medium"/>
            </a:endParaRPr>
          </a:p>
        </p:txBody>
      </p:sp>
      <p:sp>
        <p:nvSpPr>
          <p:cNvPr id="152" name="Google Shape;152;p21"/>
          <p:cNvSpPr txBox="1"/>
          <p:nvPr/>
        </p:nvSpPr>
        <p:spPr>
          <a:xfrm>
            <a:off x="3400200" y="2250080"/>
            <a:ext cx="2038800" cy="2583900"/>
          </a:xfrm>
          <a:prstGeom prst="rect">
            <a:avLst/>
          </a:prstGeom>
          <a:noFill/>
          <a:ln>
            <a:noFill/>
          </a:ln>
        </p:spPr>
        <p:txBody>
          <a:bodyPr spcFirstLastPara="1" wrap="square" lIns="91425" tIns="91425" rIns="91425" bIns="91425" anchor="t" anchorCtr="0">
            <a:noAutofit/>
          </a:bodyPr>
          <a:lstStyle/>
          <a:p>
            <a:pPr lvl="0">
              <a:lnSpc>
                <a:spcPct val="115000"/>
              </a:lnSpc>
            </a:pPr>
            <a:r>
              <a:rPr lang="en-US" sz="1300" b="1" dirty="0">
                <a:solidFill>
                  <a:schemeClr val="dk1"/>
                </a:solidFill>
                <a:latin typeface="Roboto"/>
                <a:ea typeface="Roboto"/>
                <a:cs typeface="Roboto"/>
                <a:sym typeface="Roboto"/>
              </a:rPr>
              <a:t>Enhanced Security</a:t>
            </a:r>
            <a:endParaRPr sz="1300" dirty="0">
              <a:solidFill>
                <a:srgbClr val="666666"/>
              </a:solidFill>
              <a:latin typeface="Roboto Medium"/>
              <a:ea typeface="Roboto Medium"/>
              <a:cs typeface="Roboto Medium"/>
              <a:sym typeface="Roboto Medium"/>
            </a:endParaRPr>
          </a:p>
          <a:p>
            <a:pPr marL="0" lvl="0" indent="0" algn="l" rtl="0">
              <a:lnSpc>
                <a:spcPct val="115000"/>
              </a:lnSpc>
              <a:spcBef>
                <a:spcPts val="0"/>
              </a:spcBef>
              <a:spcAft>
                <a:spcPts val="0"/>
              </a:spcAft>
              <a:buNone/>
            </a:pPr>
            <a:endParaRPr sz="1100" dirty="0">
              <a:solidFill>
                <a:srgbClr val="666666"/>
              </a:solidFill>
              <a:latin typeface="Roboto Medium"/>
              <a:ea typeface="Roboto Medium"/>
              <a:cs typeface="Roboto Medium"/>
              <a:sym typeface="Roboto Medium"/>
            </a:endParaRPr>
          </a:p>
          <a:p>
            <a:pPr lvl="0">
              <a:lnSpc>
                <a:spcPct val="115000"/>
              </a:lnSpc>
            </a:pPr>
            <a:r>
              <a:rPr lang="en-US" sz="1100" dirty="0">
                <a:solidFill>
                  <a:srgbClr val="666666"/>
                </a:solidFill>
                <a:latin typeface="Roboto Medium"/>
                <a:ea typeface="Roboto Medium"/>
                <a:cs typeface="Roboto Medium"/>
                <a:sym typeface="Roboto Medium"/>
              </a:rPr>
              <a:t>By leveraging AI-powered face detection technology, </a:t>
            </a:r>
            <a:r>
              <a:rPr lang="en-US" sz="1100" dirty="0" err="1">
                <a:solidFill>
                  <a:srgbClr val="666666"/>
                </a:solidFill>
                <a:latin typeface="Roboto Medium"/>
                <a:ea typeface="Roboto Medium"/>
                <a:cs typeface="Roboto Medium"/>
                <a:sym typeface="Roboto Medium"/>
              </a:rPr>
              <a:t>SmartVerify</a:t>
            </a:r>
            <a:r>
              <a:rPr lang="en-US" sz="1100" dirty="0">
                <a:solidFill>
                  <a:srgbClr val="666666"/>
                </a:solidFill>
                <a:latin typeface="Roboto Medium"/>
                <a:ea typeface="Roboto Medium"/>
                <a:cs typeface="Roboto Medium"/>
                <a:sym typeface="Roboto Medium"/>
              </a:rPr>
              <a:t> enhances security measures, minimizing the risk of fraud and impersonation during exams.</a:t>
            </a:r>
            <a:endParaRPr sz="1100" dirty="0">
              <a:solidFill>
                <a:srgbClr val="666666"/>
              </a:solidFill>
              <a:latin typeface="Roboto Medium"/>
              <a:ea typeface="Roboto Medium"/>
              <a:cs typeface="Roboto Medium"/>
              <a:sym typeface="Roboto Medium"/>
            </a:endParaRPr>
          </a:p>
        </p:txBody>
      </p:sp>
      <p:sp>
        <p:nvSpPr>
          <p:cNvPr id="153" name="Google Shape;153;p21"/>
          <p:cNvSpPr txBox="1"/>
          <p:nvPr/>
        </p:nvSpPr>
        <p:spPr>
          <a:xfrm>
            <a:off x="6087088" y="2250080"/>
            <a:ext cx="2038800" cy="2583900"/>
          </a:xfrm>
          <a:prstGeom prst="rect">
            <a:avLst/>
          </a:prstGeom>
          <a:noFill/>
          <a:ln>
            <a:noFill/>
          </a:ln>
        </p:spPr>
        <p:txBody>
          <a:bodyPr spcFirstLastPara="1" wrap="square" lIns="91425" tIns="91425" rIns="91425" bIns="91425" anchor="t" anchorCtr="0">
            <a:noAutofit/>
          </a:bodyPr>
          <a:lstStyle/>
          <a:p>
            <a:pPr lvl="0">
              <a:lnSpc>
                <a:spcPct val="115000"/>
              </a:lnSpc>
            </a:pPr>
            <a:r>
              <a:rPr lang="en-US" sz="1300" b="1" dirty="0">
                <a:solidFill>
                  <a:schemeClr val="dk1"/>
                </a:solidFill>
                <a:latin typeface="Roboto"/>
                <a:ea typeface="Roboto"/>
                <a:cs typeface="Roboto"/>
                <a:sym typeface="Roboto"/>
              </a:rPr>
              <a:t>Improved Accessibility</a:t>
            </a:r>
            <a:endParaRPr sz="1300" dirty="0">
              <a:solidFill>
                <a:srgbClr val="666666"/>
              </a:solidFill>
              <a:latin typeface="Roboto Medium"/>
              <a:ea typeface="Roboto Medium"/>
              <a:cs typeface="Roboto Medium"/>
              <a:sym typeface="Roboto Medium"/>
            </a:endParaRPr>
          </a:p>
          <a:p>
            <a:pPr marL="0" lvl="0" indent="0" algn="l" rtl="0">
              <a:lnSpc>
                <a:spcPct val="115000"/>
              </a:lnSpc>
              <a:spcBef>
                <a:spcPts val="0"/>
              </a:spcBef>
              <a:spcAft>
                <a:spcPts val="0"/>
              </a:spcAft>
              <a:buNone/>
            </a:pPr>
            <a:endParaRPr sz="1100" dirty="0">
              <a:solidFill>
                <a:srgbClr val="666666"/>
              </a:solidFill>
              <a:latin typeface="Roboto Medium"/>
              <a:ea typeface="Roboto Medium"/>
              <a:cs typeface="Roboto Medium"/>
              <a:sym typeface="Roboto Medium"/>
            </a:endParaRPr>
          </a:p>
          <a:p>
            <a:pPr lvl="0">
              <a:lnSpc>
                <a:spcPct val="115000"/>
              </a:lnSpc>
            </a:pPr>
            <a:r>
              <a:rPr lang="en-US" sz="1100" dirty="0" err="1">
                <a:solidFill>
                  <a:srgbClr val="666666"/>
                </a:solidFill>
                <a:latin typeface="Roboto Medium"/>
                <a:ea typeface="Roboto Medium"/>
                <a:cs typeface="Roboto Medium"/>
                <a:sym typeface="Roboto Medium"/>
              </a:rPr>
              <a:t>SmartVerify</a:t>
            </a:r>
            <a:r>
              <a:rPr lang="en-US" sz="1100" dirty="0">
                <a:solidFill>
                  <a:srgbClr val="666666"/>
                </a:solidFill>
                <a:latin typeface="Roboto Medium"/>
                <a:ea typeface="Roboto Medium"/>
                <a:cs typeface="Roboto Medium"/>
                <a:sym typeface="Roboto Medium"/>
              </a:rPr>
              <a:t> eliminates the need for physical hall tickets and ID proofs, ensuring accessibility for all students and reducing the chances of missed exams due to forgotten or misplaced documents.</a:t>
            </a:r>
            <a:endParaRPr sz="1100" dirty="0">
              <a:solidFill>
                <a:srgbClr val="666666"/>
              </a:solidFill>
              <a:latin typeface="Roboto Medium"/>
              <a:ea typeface="Roboto Medium"/>
              <a:cs typeface="Roboto Medium"/>
              <a:sym typeface="Roboto Medium"/>
            </a:endParaRPr>
          </a:p>
        </p:txBody>
      </p:sp>
      <p:pic>
        <p:nvPicPr>
          <p:cNvPr id="1026" name="Picture 2" descr="Workflow Icons - Free SVG &amp; PNG Workflow Images - Noun Project">
            <a:extLst>
              <a:ext uri="{FF2B5EF4-FFF2-40B4-BE49-F238E27FC236}">
                <a16:creationId xmlns:a16="http://schemas.microsoft.com/office/drawing/2014/main" id="{B81B03E2-741C-AAD1-BC47-4AE6E91E22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755" y="1515172"/>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ck Icon Vector Art, Icons, and Graphics for Free Download">
            <a:extLst>
              <a:ext uri="{FF2B5EF4-FFF2-40B4-BE49-F238E27FC236}">
                <a16:creationId xmlns:a16="http://schemas.microsoft.com/office/drawing/2014/main" id="{0EB73387-A62A-338D-AD4F-91AFC29806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039" y="1725731"/>
            <a:ext cx="585300" cy="58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2"/>
                                        </p:tgtEl>
                                        <p:attrNameLst>
                                          <p:attrName>style.visibility</p:attrName>
                                        </p:attrNameLst>
                                      </p:cBhvr>
                                      <p:to>
                                        <p:strVal val="visible"/>
                                      </p:to>
                                    </p:set>
                                    <p:animEffect transition="in" filter="fade">
                                      <p:cBhvr>
                                        <p:cTn id="10" dur="500"/>
                                        <p:tgtEl>
                                          <p:spTgt spid="1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3"/>
                                        </p:tgtEl>
                                        <p:attrNameLst>
                                          <p:attrName>style.visibility</p:attrName>
                                        </p:attrNameLst>
                                      </p:cBhvr>
                                      <p:to>
                                        <p:strVal val="visible"/>
                                      </p:to>
                                    </p:set>
                                    <p:animEffect transition="in" filter="fade">
                                      <p:cBhvr>
                                        <p:cTn id="13"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52" grpId="0"/>
      <p:bldP spid="15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Roboto Black"/>
                <a:ea typeface="Roboto Black"/>
                <a:cs typeface="Roboto Black"/>
                <a:sym typeface="Roboto Black"/>
              </a:rPr>
              <a:t>Implementation flow</a:t>
            </a:r>
            <a:endParaRPr sz="3200" dirty="0">
              <a:solidFill>
                <a:srgbClr val="0000FF"/>
              </a:solidFill>
              <a:latin typeface="Roboto Black"/>
              <a:ea typeface="Roboto Black"/>
              <a:cs typeface="Roboto Black"/>
              <a:sym typeface="Roboto Black"/>
            </a:endParaRPr>
          </a:p>
        </p:txBody>
      </p:sp>
      <p:sp>
        <p:nvSpPr>
          <p:cNvPr id="162" name="Google Shape;162;p22"/>
          <p:cNvSpPr/>
          <p:nvPr/>
        </p:nvSpPr>
        <p:spPr>
          <a:xfrm>
            <a:off x="538250" y="1071200"/>
            <a:ext cx="2074800" cy="3564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200" b="1" dirty="0">
                <a:solidFill>
                  <a:srgbClr val="434343"/>
                </a:solidFill>
                <a:latin typeface="Roboto"/>
                <a:ea typeface="Roboto"/>
                <a:cs typeface="Roboto"/>
                <a:sym typeface="Roboto"/>
              </a:rPr>
              <a:t>Register Candidate</a:t>
            </a:r>
            <a:endParaRPr sz="1200" i="1" dirty="0">
              <a:solidFill>
                <a:srgbClr val="434343"/>
              </a:solidFill>
              <a:latin typeface="Roboto"/>
              <a:ea typeface="Roboto"/>
              <a:cs typeface="Roboto"/>
              <a:sym typeface="Roboto"/>
            </a:endParaRPr>
          </a:p>
        </p:txBody>
      </p:sp>
      <p:sp>
        <p:nvSpPr>
          <p:cNvPr id="163" name="Google Shape;163;p22"/>
          <p:cNvSpPr/>
          <p:nvPr/>
        </p:nvSpPr>
        <p:spPr>
          <a:xfrm>
            <a:off x="538250" y="1883548"/>
            <a:ext cx="2074800" cy="3564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200" b="1" dirty="0">
                <a:solidFill>
                  <a:srgbClr val="434343"/>
                </a:solidFill>
                <a:latin typeface="Roboto"/>
                <a:ea typeface="Roboto"/>
                <a:cs typeface="Roboto"/>
                <a:sym typeface="Roboto"/>
              </a:rPr>
              <a:t>Capture Face</a:t>
            </a:r>
            <a:endParaRPr sz="1200" i="1" dirty="0">
              <a:solidFill>
                <a:srgbClr val="434343"/>
              </a:solidFill>
              <a:latin typeface="Roboto"/>
              <a:ea typeface="Roboto"/>
              <a:cs typeface="Roboto"/>
              <a:sym typeface="Roboto"/>
            </a:endParaRPr>
          </a:p>
        </p:txBody>
      </p:sp>
      <p:sp>
        <p:nvSpPr>
          <p:cNvPr id="164" name="Google Shape;164;p22"/>
          <p:cNvSpPr/>
          <p:nvPr/>
        </p:nvSpPr>
        <p:spPr>
          <a:xfrm>
            <a:off x="538250" y="2695896"/>
            <a:ext cx="2074800" cy="3564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200" b="1" dirty="0">
                <a:solidFill>
                  <a:srgbClr val="434343"/>
                </a:solidFill>
                <a:latin typeface="Roboto"/>
                <a:ea typeface="Roboto"/>
                <a:cs typeface="Roboto"/>
                <a:sym typeface="Roboto"/>
              </a:rPr>
              <a:t>Face Detection</a:t>
            </a:r>
            <a:endParaRPr sz="1200" i="1" dirty="0">
              <a:solidFill>
                <a:srgbClr val="434343"/>
              </a:solidFill>
              <a:latin typeface="Roboto"/>
              <a:ea typeface="Roboto"/>
              <a:cs typeface="Roboto"/>
              <a:sym typeface="Roboto"/>
            </a:endParaRPr>
          </a:p>
        </p:txBody>
      </p:sp>
      <p:sp>
        <p:nvSpPr>
          <p:cNvPr id="165" name="Google Shape;165;p22"/>
          <p:cNvSpPr/>
          <p:nvPr/>
        </p:nvSpPr>
        <p:spPr>
          <a:xfrm>
            <a:off x="538250" y="3508244"/>
            <a:ext cx="2074800" cy="3564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200" b="1" dirty="0">
                <a:solidFill>
                  <a:srgbClr val="434343"/>
                </a:solidFill>
                <a:latin typeface="Roboto"/>
                <a:ea typeface="Roboto"/>
                <a:cs typeface="Roboto"/>
                <a:sym typeface="Roboto"/>
              </a:rPr>
              <a:t>Face Recognition</a:t>
            </a:r>
            <a:endParaRPr sz="1200" i="1" dirty="0">
              <a:solidFill>
                <a:srgbClr val="434343"/>
              </a:solidFill>
              <a:latin typeface="Roboto"/>
              <a:ea typeface="Roboto"/>
              <a:cs typeface="Roboto"/>
              <a:sym typeface="Roboto"/>
            </a:endParaRPr>
          </a:p>
        </p:txBody>
      </p:sp>
      <p:sp>
        <p:nvSpPr>
          <p:cNvPr id="166" name="Google Shape;166;p22"/>
          <p:cNvSpPr/>
          <p:nvPr/>
        </p:nvSpPr>
        <p:spPr>
          <a:xfrm>
            <a:off x="538250" y="4320592"/>
            <a:ext cx="2074800" cy="356400"/>
          </a:xfrm>
          <a:prstGeom prst="rect">
            <a:avLst/>
          </a:prstGeom>
          <a:solidFill>
            <a:srgbClr val="F3F3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200" b="1" dirty="0">
                <a:solidFill>
                  <a:srgbClr val="434343"/>
                </a:solidFill>
                <a:latin typeface="Roboto"/>
                <a:ea typeface="Roboto"/>
                <a:cs typeface="Roboto"/>
                <a:sym typeface="Roboto"/>
              </a:rPr>
              <a:t>Result Retrieval</a:t>
            </a:r>
            <a:endParaRPr sz="1200" i="1" dirty="0">
              <a:solidFill>
                <a:srgbClr val="434343"/>
              </a:solidFill>
              <a:latin typeface="Roboto"/>
              <a:ea typeface="Roboto"/>
              <a:cs typeface="Roboto"/>
              <a:sym typeface="Roboto"/>
            </a:endParaRPr>
          </a:p>
        </p:txBody>
      </p:sp>
      <p:sp>
        <p:nvSpPr>
          <p:cNvPr id="168" name="Google Shape;168;p22"/>
          <p:cNvSpPr txBox="1"/>
          <p:nvPr/>
        </p:nvSpPr>
        <p:spPr>
          <a:xfrm>
            <a:off x="2923450" y="1071200"/>
            <a:ext cx="5682300" cy="356400"/>
          </a:xfrm>
          <a:prstGeom prst="rect">
            <a:avLst/>
          </a:prstGeom>
          <a:noFill/>
          <a:ln>
            <a:noFill/>
          </a:ln>
        </p:spPr>
        <p:txBody>
          <a:bodyPr spcFirstLastPara="1" wrap="square" lIns="91425" tIns="91425" rIns="91425" bIns="91425" anchor="t" anchorCtr="0">
            <a:noAutofit/>
          </a:bodyPr>
          <a:lstStyle/>
          <a:p>
            <a:pPr lvl="0">
              <a:lnSpc>
                <a:spcPct val="115000"/>
              </a:lnSpc>
            </a:pPr>
            <a:r>
              <a:rPr lang="en-US" sz="1100" dirty="0">
                <a:solidFill>
                  <a:srgbClr val="666666"/>
                </a:solidFill>
                <a:latin typeface="Roboto Medium"/>
                <a:ea typeface="Roboto Medium"/>
                <a:cs typeface="Roboto Medium"/>
                <a:sym typeface="Roboto Medium"/>
              </a:rPr>
              <a:t>Store candidate's face and related information in the database.</a:t>
            </a:r>
            <a:endParaRPr sz="1100" dirty="0">
              <a:solidFill>
                <a:srgbClr val="666666"/>
              </a:solidFill>
              <a:latin typeface="Roboto Medium"/>
              <a:ea typeface="Roboto Medium"/>
              <a:cs typeface="Roboto Medium"/>
              <a:sym typeface="Roboto Medium"/>
            </a:endParaRPr>
          </a:p>
        </p:txBody>
      </p:sp>
      <p:sp>
        <p:nvSpPr>
          <p:cNvPr id="169" name="Google Shape;169;p22"/>
          <p:cNvSpPr txBox="1"/>
          <p:nvPr/>
        </p:nvSpPr>
        <p:spPr>
          <a:xfrm>
            <a:off x="2923450" y="1725950"/>
            <a:ext cx="5682300" cy="541093"/>
          </a:xfrm>
          <a:prstGeom prst="rect">
            <a:avLst/>
          </a:prstGeom>
          <a:noFill/>
          <a:ln>
            <a:noFill/>
          </a:ln>
        </p:spPr>
        <p:txBody>
          <a:bodyPr spcFirstLastPara="1" wrap="square" lIns="91425" tIns="91425" rIns="91425" bIns="91425" anchor="t" anchorCtr="0">
            <a:noAutofit/>
          </a:bodyPr>
          <a:lstStyle/>
          <a:p>
            <a:pPr lvl="0">
              <a:lnSpc>
                <a:spcPct val="115000"/>
              </a:lnSpc>
            </a:pPr>
            <a:r>
              <a:rPr lang="en-US" sz="1100" dirty="0">
                <a:solidFill>
                  <a:srgbClr val="666666"/>
                </a:solidFill>
                <a:latin typeface="Roboto Medium"/>
                <a:ea typeface="Roboto Medium"/>
                <a:cs typeface="Roboto Medium"/>
                <a:sym typeface="Roboto Medium"/>
              </a:rPr>
              <a:t>Capture candidate's face using the device's camera.</a:t>
            </a:r>
            <a:endParaRPr sz="1100" dirty="0">
              <a:solidFill>
                <a:srgbClr val="666666"/>
              </a:solidFill>
              <a:latin typeface="Roboto Medium"/>
              <a:ea typeface="Roboto Medium"/>
              <a:cs typeface="Roboto Medium"/>
              <a:sym typeface="Roboto Medium"/>
            </a:endParaRPr>
          </a:p>
        </p:txBody>
      </p:sp>
      <p:sp>
        <p:nvSpPr>
          <p:cNvPr id="170" name="Google Shape;170;p22"/>
          <p:cNvSpPr txBox="1"/>
          <p:nvPr/>
        </p:nvSpPr>
        <p:spPr>
          <a:xfrm>
            <a:off x="2923450" y="2682960"/>
            <a:ext cx="5682300" cy="369336"/>
          </a:xfrm>
          <a:prstGeom prst="rect">
            <a:avLst/>
          </a:prstGeom>
          <a:noFill/>
          <a:ln>
            <a:noFill/>
          </a:ln>
        </p:spPr>
        <p:txBody>
          <a:bodyPr spcFirstLastPara="1" wrap="square" lIns="91425" tIns="91425" rIns="91425" bIns="91425" anchor="t" anchorCtr="0">
            <a:noAutofit/>
          </a:bodyPr>
          <a:lstStyle/>
          <a:p>
            <a:pPr lvl="0">
              <a:lnSpc>
                <a:spcPct val="115000"/>
              </a:lnSpc>
            </a:pPr>
            <a:r>
              <a:rPr lang="en-US" sz="1100" dirty="0">
                <a:solidFill>
                  <a:srgbClr val="666666"/>
                </a:solidFill>
                <a:latin typeface="Roboto Medium"/>
                <a:ea typeface="Roboto Medium"/>
                <a:cs typeface="Roboto Medium"/>
                <a:sym typeface="Roboto Medium"/>
              </a:rPr>
              <a:t>Use face detection algorithm to identify the presence of a face in the captured image.</a:t>
            </a:r>
            <a:endParaRPr sz="1100" dirty="0">
              <a:solidFill>
                <a:srgbClr val="666666"/>
              </a:solidFill>
              <a:latin typeface="Roboto Medium"/>
              <a:ea typeface="Roboto Medium"/>
              <a:cs typeface="Roboto Medium"/>
              <a:sym typeface="Roboto Medium"/>
            </a:endParaRPr>
          </a:p>
        </p:txBody>
      </p:sp>
      <p:sp>
        <p:nvSpPr>
          <p:cNvPr id="171" name="Google Shape;171;p22"/>
          <p:cNvSpPr txBox="1"/>
          <p:nvPr/>
        </p:nvSpPr>
        <p:spPr>
          <a:xfrm>
            <a:off x="2923450" y="3508244"/>
            <a:ext cx="5682300" cy="369337"/>
          </a:xfrm>
          <a:prstGeom prst="rect">
            <a:avLst/>
          </a:prstGeom>
          <a:noFill/>
          <a:ln>
            <a:noFill/>
          </a:ln>
        </p:spPr>
        <p:txBody>
          <a:bodyPr spcFirstLastPara="1" wrap="square" lIns="91425" tIns="91425" rIns="91425" bIns="91425" anchor="t" anchorCtr="0">
            <a:noAutofit/>
          </a:bodyPr>
          <a:lstStyle/>
          <a:p>
            <a:pPr lvl="0">
              <a:lnSpc>
                <a:spcPct val="115000"/>
              </a:lnSpc>
            </a:pPr>
            <a:r>
              <a:rPr lang="en-US" sz="1100" dirty="0">
                <a:solidFill>
                  <a:srgbClr val="666666"/>
                </a:solidFill>
                <a:latin typeface="Roboto Medium"/>
                <a:ea typeface="Roboto Medium"/>
                <a:cs typeface="Roboto Medium"/>
                <a:sym typeface="Roboto Medium"/>
              </a:rPr>
              <a:t>Compare the detected face with the faces stored in the database for recognition.</a:t>
            </a:r>
            <a:endParaRPr sz="1100" dirty="0">
              <a:solidFill>
                <a:srgbClr val="666666"/>
              </a:solidFill>
              <a:latin typeface="Roboto Medium"/>
              <a:ea typeface="Roboto Medium"/>
              <a:cs typeface="Roboto Medium"/>
              <a:sym typeface="Roboto Medium"/>
            </a:endParaRPr>
          </a:p>
        </p:txBody>
      </p:sp>
      <p:sp>
        <p:nvSpPr>
          <p:cNvPr id="172" name="Google Shape;172;p22"/>
          <p:cNvSpPr txBox="1"/>
          <p:nvPr/>
        </p:nvSpPr>
        <p:spPr>
          <a:xfrm>
            <a:off x="2923450" y="4320592"/>
            <a:ext cx="5682300" cy="356400"/>
          </a:xfrm>
          <a:prstGeom prst="rect">
            <a:avLst/>
          </a:prstGeom>
          <a:noFill/>
          <a:ln>
            <a:noFill/>
          </a:ln>
        </p:spPr>
        <p:txBody>
          <a:bodyPr spcFirstLastPara="1" wrap="square" lIns="91425" tIns="91425" rIns="91425" bIns="91425" anchor="t" anchorCtr="0">
            <a:noAutofit/>
          </a:bodyPr>
          <a:lstStyle/>
          <a:p>
            <a:pPr lvl="0">
              <a:lnSpc>
                <a:spcPct val="115000"/>
              </a:lnSpc>
            </a:pPr>
            <a:r>
              <a:rPr lang="en-US" sz="1100" dirty="0">
                <a:solidFill>
                  <a:srgbClr val="666666"/>
                </a:solidFill>
                <a:latin typeface="Roboto Medium"/>
                <a:ea typeface="Roboto Medium"/>
                <a:cs typeface="Roboto Medium"/>
                <a:sym typeface="Roboto Medium"/>
              </a:rPr>
              <a:t>Retrieve the result along with relevant information after successful recognition.</a:t>
            </a:r>
            <a:endParaRPr sz="1100" dirty="0">
              <a:solidFill>
                <a:srgbClr val="666666"/>
              </a:solidFill>
              <a:latin typeface="Roboto Medium"/>
              <a:ea typeface="Roboto Medium"/>
              <a:cs typeface="Roboto Medium"/>
              <a:sym typeface="Roboto Medium"/>
            </a:endParaRPr>
          </a:p>
        </p:txBody>
      </p:sp>
      <p:cxnSp>
        <p:nvCxnSpPr>
          <p:cNvPr id="174" name="Google Shape;174;p22"/>
          <p:cNvCxnSpPr>
            <a:stCxn id="162" idx="2"/>
            <a:endCxn id="163" idx="0"/>
          </p:cNvCxnSpPr>
          <p:nvPr/>
        </p:nvCxnSpPr>
        <p:spPr>
          <a:xfrm>
            <a:off x="1575650" y="1427600"/>
            <a:ext cx="0" cy="455948"/>
          </a:xfrm>
          <a:prstGeom prst="straightConnector1">
            <a:avLst/>
          </a:prstGeom>
          <a:noFill/>
          <a:ln w="9525" cap="flat" cmpd="sng">
            <a:solidFill>
              <a:schemeClr val="dk2"/>
            </a:solidFill>
            <a:prstDash val="solid"/>
            <a:round/>
            <a:headEnd type="none" w="med" len="med"/>
            <a:tailEnd type="triangle" w="med" len="med"/>
          </a:ln>
        </p:spPr>
      </p:cxnSp>
      <p:cxnSp>
        <p:nvCxnSpPr>
          <p:cNvPr id="175" name="Google Shape;175;p22"/>
          <p:cNvCxnSpPr>
            <a:stCxn id="163" idx="2"/>
            <a:endCxn id="164" idx="0"/>
          </p:cNvCxnSpPr>
          <p:nvPr/>
        </p:nvCxnSpPr>
        <p:spPr>
          <a:xfrm>
            <a:off x="1575650" y="2239948"/>
            <a:ext cx="0" cy="455948"/>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p22"/>
          <p:cNvCxnSpPr>
            <a:stCxn id="164" idx="2"/>
            <a:endCxn id="165" idx="0"/>
          </p:cNvCxnSpPr>
          <p:nvPr/>
        </p:nvCxnSpPr>
        <p:spPr>
          <a:xfrm>
            <a:off x="1575650" y="3052296"/>
            <a:ext cx="0" cy="455948"/>
          </a:xfrm>
          <a:prstGeom prst="straightConnector1">
            <a:avLst/>
          </a:prstGeom>
          <a:noFill/>
          <a:ln w="9525" cap="flat" cmpd="sng">
            <a:solidFill>
              <a:schemeClr val="dk2"/>
            </a:solidFill>
            <a:prstDash val="solid"/>
            <a:round/>
            <a:headEnd type="none" w="med" len="med"/>
            <a:tailEnd type="triangle" w="med" len="med"/>
          </a:ln>
        </p:spPr>
      </p:cxnSp>
      <p:cxnSp>
        <p:nvCxnSpPr>
          <p:cNvPr id="177" name="Google Shape;177;p22"/>
          <p:cNvCxnSpPr>
            <a:stCxn id="165" idx="2"/>
            <a:endCxn id="166" idx="0"/>
          </p:cNvCxnSpPr>
          <p:nvPr/>
        </p:nvCxnSpPr>
        <p:spPr>
          <a:xfrm>
            <a:off x="1575650" y="3864644"/>
            <a:ext cx="0" cy="455948"/>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500"/>
                                        <p:tgtEl>
                                          <p:spTgt spid="1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8"/>
                                        </p:tgtEl>
                                        <p:attrNameLst>
                                          <p:attrName>style.visibility</p:attrName>
                                        </p:attrNameLst>
                                      </p:cBhvr>
                                      <p:to>
                                        <p:strVal val="visible"/>
                                      </p:to>
                                    </p:set>
                                    <p:animEffect transition="in" filter="fade">
                                      <p:cBhvr>
                                        <p:cTn id="10" dur="500"/>
                                        <p:tgtEl>
                                          <p:spTgt spid="1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
                                        </p:tgtEl>
                                        <p:attrNameLst>
                                          <p:attrName>style.visibility</p:attrName>
                                        </p:attrNameLst>
                                      </p:cBhvr>
                                      <p:to>
                                        <p:strVal val="visible"/>
                                      </p:to>
                                    </p:set>
                                    <p:animEffect transition="in" filter="fade">
                                      <p:cBhvr>
                                        <p:cTn id="15" dur="500"/>
                                        <p:tgtEl>
                                          <p:spTgt spid="17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3"/>
                                        </p:tgtEl>
                                        <p:attrNameLst>
                                          <p:attrName>style.visibility</p:attrName>
                                        </p:attrNameLst>
                                      </p:cBhvr>
                                      <p:to>
                                        <p:strVal val="visible"/>
                                      </p:to>
                                    </p:set>
                                    <p:animEffect transition="in" filter="fade">
                                      <p:cBhvr>
                                        <p:cTn id="18" dur="500"/>
                                        <p:tgtEl>
                                          <p:spTgt spid="16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9"/>
                                        </p:tgtEl>
                                        <p:attrNameLst>
                                          <p:attrName>style.visibility</p:attrName>
                                        </p:attrNameLst>
                                      </p:cBhvr>
                                      <p:to>
                                        <p:strVal val="visible"/>
                                      </p:to>
                                    </p:set>
                                    <p:animEffect transition="in" filter="fade">
                                      <p:cBhvr>
                                        <p:cTn id="21" dur="500"/>
                                        <p:tgtEl>
                                          <p:spTgt spid="16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5"/>
                                        </p:tgtEl>
                                        <p:attrNameLst>
                                          <p:attrName>style.visibility</p:attrName>
                                        </p:attrNameLst>
                                      </p:cBhvr>
                                      <p:to>
                                        <p:strVal val="visible"/>
                                      </p:to>
                                    </p:set>
                                    <p:animEffect transition="in" filter="fade">
                                      <p:cBhvr>
                                        <p:cTn id="26" dur="500"/>
                                        <p:tgtEl>
                                          <p:spTgt spid="17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4"/>
                                        </p:tgtEl>
                                        <p:attrNameLst>
                                          <p:attrName>style.visibility</p:attrName>
                                        </p:attrNameLst>
                                      </p:cBhvr>
                                      <p:to>
                                        <p:strVal val="visible"/>
                                      </p:to>
                                    </p:set>
                                    <p:animEffect transition="in" filter="fade">
                                      <p:cBhvr>
                                        <p:cTn id="29" dur="500"/>
                                        <p:tgtEl>
                                          <p:spTgt spid="16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fade">
                                      <p:cBhvr>
                                        <p:cTn id="32" dur="500"/>
                                        <p:tgtEl>
                                          <p:spTgt spid="17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6"/>
                                        </p:tgtEl>
                                        <p:attrNameLst>
                                          <p:attrName>style.visibility</p:attrName>
                                        </p:attrNameLst>
                                      </p:cBhvr>
                                      <p:to>
                                        <p:strVal val="visible"/>
                                      </p:to>
                                    </p:set>
                                    <p:animEffect transition="in" filter="fade">
                                      <p:cBhvr>
                                        <p:cTn id="37" dur="500"/>
                                        <p:tgtEl>
                                          <p:spTgt spid="17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5"/>
                                        </p:tgtEl>
                                        <p:attrNameLst>
                                          <p:attrName>style.visibility</p:attrName>
                                        </p:attrNameLst>
                                      </p:cBhvr>
                                      <p:to>
                                        <p:strVal val="visible"/>
                                      </p:to>
                                    </p:set>
                                    <p:animEffect transition="in" filter="fade">
                                      <p:cBhvr>
                                        <p:cTn id="40" dur="500"/>
                                        <p:tgtEl>
                                          <p:spTgt spid="16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1"/>
                                        </p:tgtEl>
                                        <p:attrNameLst>
                                          <p:attrName>style.visibility</p:attrName>
                                        </p:attrNameLst>
                                      </p:cBhvr>
                                      <p:to>
                                        <p:strVal val="visible"/>
                                      </p:to>
                                    </p:set>
                                    <p:animEffect transition="in" filter="fade">
                                      <p:cBhvr>
                                        <p:cTn id="43" dur="500"/>
                                        <p:tgtEl>
                                          <p:spTgt spid="17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7"/>
                                        </p:tgtEl>
                                        <p:attrNameLst>
                                          <p:attrName>style.visibility</p:attrName>
                                        </p:attrNameLst>
                                      </p:cBhvr>
                                      <p:to>
                                        <p:strVal val="visible"/>
                                      </p:to>
                                    </p:set>
                                    <p:animEffect transition="in" filter="fade">
                                      <p:cBhvr>
                                        <p:cTn id="48" dur="500"/>
                                        <p:tgtEl>
                                          <p:spTgt spid="17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6"/>
                                        </p:tgtEl>
                                        <p:attrNameLst>
                                          <p:attrName>style.visibility</p:attrName>
                                        </p:attrNameLst>
                                      </p:cBhvr>
                                      <p:to>
                                        <p:strVal val="visible"/>
                                      </p:to>
                                    </p:set>
                                    <p:animEffect transition="in" filter="fade">
                                      <p:cBhvr>
                                        <p:cTn id="51" dur="500"/>
                                        <p:tgtEl>
                                          <p:spTgt spid="16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2"/>
                                        </p:tgtEl>
                                        <p:attrNameLst>
                                          <p:attrName>style.visibility</p:attrName>
                                        </p:attrNameLst>
                                      </p:cBhvr>
                                      <p:to>
                                        <p:strVal val="visible"/>
                                      </p:to>
                                    </p:set>
                                    <p:animEffect transition="in" filter="fade">
                                      <p:cBhvr>
                                        <p:cTn id="54"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animBg="1"/>
      <p:bldP spid="163" grpId="0" animBg="1"/>
      <p:bldP spid="164" grpId="0" animBg="1"/>
      <p:bldP spid="165" grpId="0" animBg="1"/>
      <p:bldP spid="166" grpId="0" animBg="1"/>
      <p:bldP spid="168" grpId="0"/>
      <p:bldP spid="169" grpId="0"/>
      <p:bldP spid="170" grpId="0"/>
      <p:bldP spid="171" grpId="0"/>
      <p:bldP spid="1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0000FF"/>
                </a:solidFill>
                <a:effectLst/>
                <a:uLnTx/>
                <a:uFillTx/>
                <a:latin typeface="Roboto Black"/>
                <a:ea typeface="Roboto Black"/>
                <a:cs typeface="Roboto Black"/>
                <a:sym typeface="Roboto Black"/>
              </a:rPr>
              <a:t>System Requirements</a:t>
            </a:r>
            <a:endParaRPr kumimoji="0" sz="3200" b="0" i="0" u="none" strike="noStrike" kern="0" cap="none" spc="0" normalizeH="0" baseline="0" noProof="0" dirty="0">
              <a:ln>
                <a:noFill/>
              </a:ln>
              <a:solidFill>
                <a:srgbClr val="0000FF"/>
              </a:solidFill>
              <a:effectLst/>
              <a:uLnTx/>
              <a:uFillTx/>
              <a:latin typeface="Roboto Black"/>
              <a:ea typeface="Roboto Black"/>
              <a:cs typeface="Roboto Black"/>
              <a:sym typeface="Roboto Black"/>
            </a:endParaRPr>
          </a:p>
        </p:txBody>
      </p:sp>
      <p:graphicFrame>
        <p:nvGraphicFramePr>
          <p:cNvPr id="2" name="Table 2">
            <a:extLst>
              <a:ext uri="{FF2B5EF4-FFF2-40B4-BE49-F238E27FC236}">
                <a16:creationId xmlns:a16="http://schemas.microsoft.com/office/drawing/2014/main" id="{E97BE0AD-A6F1-C0EE-B119-609D9E540143}"/>
              </a:ext>
            </a:extLst>
          </p:cNvPr>
          <p:cNvGraphicFramePr>
            <a:graphicFrameLocks noGrp="1"/>
          </p:cNvGraphicFramePr>
          <p:nvPr>
            <p:extLst>
              <p:ext uri="{D42A27DB-BD31-4B8C-83A1-F6EECF244321}">
                <p14:modId xmlns:p14="http://schemas.microsoft.com/office/powerpoint/2010/main" val="1527728705"/>
              </p:ext>
            </p:extLst>
          </p:nvPr>
        </p:nvGraphicFramePr>
        <p:xfrm>
          <a:off x="527824" y="1075012"/>
          <a:ext cx="8028878" cy="3937000"/>
        </p:xfrm>
        <a:graphic>
          <a:graphicData uri="http://schemas.openxmlformats.org/drawingml/2006/table">
            <a:tbl>
              <a:tblPr firstRow="1" bandRow="1">
                <a:tableStyleId>{5C22544A-7EE6-4342-B048-85BDC9FD1C3A}</a:tableStyleId>
              </a:tblPr>
              <a:tblGrid>
                <a:gridCol w="4170556">
                  <a:extLst>
                    <a:ext uri="{9D8B030D-6E8A-4147-A177-3AD203B41FA5}">
                      <a16:colId xmlns:a16="http://schemas.microsoft.com/office/drawing/2014/main" val="2175467470"/>
                    </a:ext>
                  </a:extLst>
                </a:gridCol>
                <a:gridCol w="3858322">
                  <a:extLst>
                    <a:ext uri="{9D8B030D-6E8A-4147-A177-3AD203B41FA5}">
                      <a16:colId xmlns:a16="http://schemas.microsoft.com/office/drawing/2014/main" val="222772667"/>
                    </a:ext>
                  </a:extLst>
                </a:gridCol>
              </a:tblGrid>
              <a:tr h="370840">
                <a:tc>
                  <a:txBody>
                    <a:bodyPr/>
                    <a:lstStyle/>
                    <a:p>
                      <a:r>
                        <a:rPr lang="en-US" dirty="0">
                          <a:solidFill>
                            <a:schemeClr val="accent1">
                              <a:lumMod val="75000"/>
                            </a:schemeClr>
                          </a:solidFill>
                          <a:latin typeface="Roboto" panose="02000000000000000000" pitchFamily="2" charset="0"/>
                          <a:ea typeface="Roboto" panose="02000000000000000000" pitchFamily="2" charset="0"/>
                        </a:rPr>
                        <a:t>System Requirements</a:t>
                      </a:r>
                    </a:p>
                  </a:txBody>
                  <a:tcPr>
                    <a:solidFill>
                      <a:schemeClr val="accent1">
                        <a:lumMod val="20000"/>
                        <a:lumOff val="80000"/>
                      </a:schemeClr>
                    </a:solidFill>
                  </a:tcPr>
                </a:tc>
                <a:tc>
                  <a:txBody>
                    <a:bodyPr/>
                    <a:lstStyle/>
                    <a:p>
                      <a:r>
                        <a:rPr lang="en-US" dirty="0">
                          <a:solidFill>
                            <a:schemeClr val="accent1">
                              <a:lumMod val="75000"/>
                            </a:schemeClr>
                          </a:solidFill>
                          <a:latin typeface="Roboto" panose="02000000000000000000" pitchFamily="2" charset="0"/>
                          <a:ea typeface="Roboto" panose="02000000000000000000" pitchFamily="2" charset="0"/>
                        </a:rPr>
                        <a:t>Software Requirements</a:t>
                      </a:r>
                    </a:p>
                  </a:txBody>
                  <a:tcPr>
                    <a:solidFill>
                      <a:schemeClr val="accent1">
                        <a:lumMod val="20000"/>
                        <a:lumOff val="80000"/>
                      </a:schemeClr>
                    </a:solidFill>
                  </a:tcPr>
                </a:tc>
                <a:extLst>
                  <a:ext uri="{0D108BD9-81ED-4DB2-BD59-A6C34878D82A}">
                    <a16:rowId xmlns:a16="http://schemas.microsoft.com/office/drawing/2014/main" val="733213701"/>
                  </a:ext>
                </a:extLst>
              </a:tr>
              <a:tr h="370840">
                <a:tc>
                  <a:txBody>
                    <a:bodyPr/>
                    <a:lstStyle/>
                    <a:p>
                      <a:r>
                        <a:rPr lang="en-US" sz="1200" b="1" dirty="0">
                          <a:solidFill>
                            <a:schemeClr val="tx1">
                              <a:lumMod val="75000"/>
                              <a:lumOff val="25000"/>
                            </a:schemeClr>
                          </a:solidFill>
                          <a:latin typeface="Roboto" panose="02000000000000000000" pitchFamily="2" charset="0"/>
                          <a:ea typeface="Roboto" panose="02000000000000000000" pitchFamily="2" charset="0"/>
                        </a:rPr>
                        <a:t>Operating System</a:t>
                      </a:r>
                    </a:p>
                    <a:p>
                      <a:r>
                        <a:rPr lang="en-US" sz="1200" b="0" dirty="0">
                          <a:solidFill>
                            <a:schemeClr val="tx1">
                              <a:lumMod val="75000"/>
                              <a:lumOff val="25000"/>
                            </a:schemeClr>
                          </a:solidFill>
                          <a:latin typeface="Roboto" panose="02000000000000000000" pitchFamily="2" charset="0"/>
                          <a:ea typeface="Roboto" panose="02000000000000000000" pitchFamily="2" charset="0"/>
                        </a:rPr>
                        <a:t>Windows 10/11 64-bit</a:t>
                      </a:r>
                    </a:p>
                    <a:p>
                      <a:endParaRPr lang="en-US" sz="1200" b="0" dirty="0">
                        <a:solidFill>
                          <a:schemeClr val="tx1">
                            <a:lumMod val="75000"/>
                            <a:lumOff val="25000"/>
                          </a:schemeClr>
                        </a:solidFill>
                        <a:latin typeface="Roboto" panose="02000000000000000000" pitchFamily="2" charset="0"/>
                        <a:ea typeface="Roboto" panose="02000000000000000000" pitchFamily="2" charset="0"/>
                      </a:endParaRPr>
                    </a:p>
                    <a:p>
                      <a:r>
                        <a:rPr lang="en-US" sz="1200" b="1" dirty="0">
                          <a:solidFill>
                            <a:schemeClr val="tx1">
                              <a:lumMod val="75000"/>
                              <a:lumOff val="25000"/>
                            </a:schemeClr>
                          </a:solidFill>
                          <a:latin typeface="Roboto" panose="02000000000000000000" pitchFamily="2" charset="0"/>
                          <a:ea typeface="Roboto" panose="02000000000000000000" pitchFamily="2" charset="0"/>
                        </a:rPr>
                        <a:t>Processor and RAM</a:t>
                      </a:r>
                    </a:p>
                    <a:p>
                      <a:r>
                        <a:rPr lang="en-US" sz="1200" b="0" dirty="0">
                          <a:solidFill>
                            <a:schemeClr val="tx1">
                              <a:lumMod val="75000"/>
                              <a:lumOff val="25000"/>
                            </a:schemeClr>
                          </a:solidFill>
                          <a:latin typeface="Roboto" panose="02000000000000000000" pitchFamily="2" charset="0"/>
                          <a:ea typeface="Roboto" panose="02000000000000000000" pitchFamily="2" charset="0"/>
                        </a:rPr>
                        <a:t>Minimum Intel core i7 and 16GB RAM</a:t>
                      </a:r>
                    </a:p>
                    <a:p>
                      <a:endParaRPr lang="en-US" sz="1200" b="0" dirty="0">
                        <a:solidFill>
                          <a:schemeClr val="tx1">
                            <a:lumMod val="75000"/>
                            <a:lumOff val="25000"/>
                          </a:schemeClr>
                        </a:solidFill>
                        <a:latin typeface="Roboto" panose="02000000000000000000" pitchFamily="2" charset="0"/>
                        <a:ea typeface="Roboto" panose="02000000000000000000" pitchFamily="2" charset="0"/>
                      </a:endParaRPr>
                    </a:p>
                    <a:p>
                      <a:r>
                        <a:rPr lang="en-US" sz="1200" b="1" dirty="0">
                          <a:solidFill>
                            <a:schemeClr val="tx1">
                              <a:lumMod val="75000"/>
                              <a:lumOff val="25000"/>
                            </a:schemeClr>
                          </a:solidFill>
                          <a:latin typeface="Roboto" panose="02000000000000000000" pitchFamily="2" charset="0"/>
                          <a:ea typeface="Roboto" panose="02000000000000000000" pitchFamily="2" charset="0"/>
                        </a:rPr>
                        <a:t>Mobile Device</a:t>
                      </a:r>
                    </a:p>
                    <a:p>
                      <a:pPr marL="171450" indent="-171450">
                        <a:buFont typeface="Arial" panose="020B0604020202020204" pitchFamily="34" charset="0"/>
                        <a:buChar char="•"/>
                      </a:pPr>
                      <a:r>
                        <a:rPr lang="en-US" sz="1200" dirty="0">
                          <a:solidFill>
                            <a:schemeClr val="tx1">
                              <a:lumMod val="75000"/>
                              <a:lumOff val="25000"/>
                            </a:schemeClr>
                          </a:solidFill>
                          <a:latin typeface="Roboto" panose="02000000000000000000" pitchFamily="2" charset="0"/>
                          <a:ea typeface="Roboto" panose="02000000000000000000" pitchFamily="2" charset="0"/>
                        </a:rPr>
                        <a:t>Android OS 11 and above</a:t>
                      </a:r>
                    </a:p>
                    <a:p>
                      <a:pPr marL="171450" indent="-171450">
                        <a:buFont typeface="Arial" panose="020B0604020202020204" pitchFamily="34" charset="0"/>
                        <a:buChar char="•"/>
                      </a:pPr>
                      <a:r>
                        <a:rPr lang="en-US" sz="1200" dirty="0">
                          <a:solidFill>
                            <a:schemeClr val="tx1">
                              <a:lumMod val="75000"/>
                              <a:lumOff val="25000"/>
                            </a:schemeClr>
                          </a:solidFill>
                          <a:latin typeface="Roboto" panose="02000000000000000000" pitchFamily="2" charset="0"/>
                          <a:ea typeface="Roboto" panose="02000000000000000000" pitchFamily="2" charset="0"/>
                        </a:rPr>
                        <a:t>Android smartphone minimum of 8GB RAM</a:t>
                      </a:r>
                    </a:p>
                    <a:p>
                      <a:pPr marL="171450" indent="-171450">
                        <a:buFont typeface="Arial" panose="020B0604020202020204" pitchFamily="34" charset="0"/>
                        <a:buChar char="•"/>
                      </a:pPr>
                      <a:r>
                        <a:rPr lang="en-US" sz="1200" dirty="0">
                          <a:solidFill>
                            <a:schemeClr val="tx1">
                              <a:lumMod val="75000"/>
                              <a:lumOff val="25000"/>
                            </a:schemeClr>
                          </a:solidFill>
                          <a:latin typeface="Roboto" panose="02000000000000000000" pitchFamily="2" charset="0"/>
                          <a:ea typeface="Roboto" panose="02000000000000000000" pitchFamily="2" charset="0"/>
                        </a:rPr>
                        <a:t>Camera with decent resolution for capturing clear images.</a:t>
                      </a:r>
                    </a:p>
                    <a:p>
                      <a:pPr marL="171450" indent="-171450">
                        <a:buFont typeface="Arial" panose="020B0604020202020204" pitchFamily="34" charset="0"/>
                        <a:buChar char="•"/>
                      </a:pPr>
                      <a:r>
                        <a:rPr lang="en-US" sz="1200" dirty="0">
                          <a:solidFill>
                            <a:schemeClr val="tx1">
                              <a:lumMod val="75000"/>
                              <a:lumOff val="25000"/>
                            </a:schemeClr>
                          </a:solidFill>
                          <a:latin typeface="Roboto" panose="02000000000000000000" pitchFamily="2" charset="0"/>
                          <a:ea typeface="Roboto" panose="02000000000000000000" pitchFamily="2" charset="0"/>
                        </a:rPr>
                        <a:t>Sufficient storage space for installing the application and storing captured data.</a:t>
                      </a:r>
                    </a:p>
                    <a:p>
                      <a:endParaRPr lang="en-US" sz="1200" dirty="0">
                        <a:solidFill>
                          <a:schemeClr val="tx1">
                            <a:lumMod val="75000"/>
                            <a:lumOff val="25000"/>
                          </a:schemeClr>
                        </a:solidFill>
                        <a:latin typeface="Roboto" panose="02000000000000000000" pitchFamily="2" charset="0"/>
                        <a:ea typeface="Roboto" panose="02000000000000000000" pitchFamily="2" charset="0"/>
                      </a:endParaRPr>
                    </a:p>
                    <a:p>
                      <a:r>
                        <a:rPr lang="en-US" sz="1200" b="1" dirty="0">
                          <a:solidFill>
                            <a:schemeClr val="tx1">
                              <a:lumMod val="75000"/>
                              <a:lumOff val="25000"/>
                            </a:schemeClr>
                          </a:solidFill>
                          <a:latin typeface="Roboto" panose="02000000000000000000" pitchFamily="2" charset="0"/>
                          <a:ea typeface="Roboto" panose="02000000000000000000" pitchFamily="2" charset="0"/>
                        </a:rPr>
                        <a:t>Internet Connectivity</a:t>
                      </a:r>
                    </a:p>
                    <a:p>
                      <a:pPr marL="171450" indent="-171450">
                        <a:buFont typeface="Arial" panose="020B0604020202020204" pitchFamily="34" charset="0"/>
                        <a:buChar char="•"/>
                      </a:pPr>
                      <a:r>
                        <a:rPr lang="en-US" sz="1200" dirty="0">
                          <a:solidFill>
                            <a:schemeClr val="tx1">
                              <a:lumMod val="75000"/>
                              <a:lumOff val="25000"/>
                            </a:schemeClr>
                          </a:solidFill>
                          <a:latin typeface="Roboto" panose="02000000000000000000" pitchFamily="2" charset="0"/>
                          <a:ea typeface="Roboto" panose="02000000000000000000" pitchFamily="2" charset="0"/>
                        </a:rPr>
                        <a:t>Stable internet connection for downloading and updating the application.</a:t>
                      </a:r>
                    </a:p>
                    <a:p>
                      <a:pPr marL="171450" indent="-171450">
                        <a:buFont typeface="Arial" panose="020B0604020202020204" pitchFamily="34" charset="0"/>
                        <a:buChar char="•"/>
                      </a:pPr>
                      <a:r>
                        <a:rPr lang="en-US" sz="1200" dirty="0">
                          <a:solidFill>
                            <a:schemeClr val="tx1">
                              <a:lumMod val="75000"/>
                              <a:lumOff val="25000"/>
                            </a:schemeClr>
                          </a:solidFill>
                          <a:latin typeface="Roboto" panose="02000000000000000000" pitchFamily="2" charset="0"/>
                          <a:ea typeface="Roboto" panose="02000000000000000000" pitchFamily="2" charset="0"/>
                        </a:rPr>
                        <a:t>Optional but recommended for data synchronization and backend operations.</a:t>
                      </a:r>
                    </a:p>
                  </a:txBody>
                  <a:tcPr>
                    <a:solidFill>
                      <a:schemeClr val="bg1"/>
                    </a:solidFill>
                  </a:tcPr>
                </a:tc>
                <a:tc>
                  <a:txBody>
                    <a:bodyPr/>
                    <a:lstStyle/>
                    <a:p>
                      <a:r>
                        <a:rPr lang="en-US" sz="1200" b="1" dirty="0">
                          <a:solidFill>
                            <a:schemeClr val="tx1">
                              <a:lumMod val="75000"/>
                              <a:lumOff val="25000"/>
                            </a:schemeClr>
                          </a:solidFill>
                          <a:latin typeface="Roboto" panose="02000000000000000000" pitchFamily="2" charset="0"/>
                          <a:ea typeface="Roboto" panose="02000000000000000000" pitchFamily="2" charset="0"/>
                        </a:rPr>
                        <a:t>Development Tools</a:t>
                      </a:r>
                    </a:p>
                    <a:p>
                      <a:r>
                        <a:rPr lang="en-US" sz="1200" b="0" dirty="0">
                          <a:solidFill>
                            <a:schemeClr val="tx1">
                              <a:lumMod val="75000"/>
                              <a:lumOff val="25000"/>
                            </a:schemeClr>
                          </a:solidFill>
                          <a:latin typeface="Roboto" panose="02000000000000000000" pitchFamily="2" charset="0"/>
                          <a:ea typeface="Roboto" panose="02000000000000000000" pitchFamily="2" charset="0"/>
                        </a:rPr>
                        <a:t>Android Studio Hedgehog | 2023.1.1</a:t>
                      </a:r>
                    </a:p>
                    <a:p>
                      <a:endParaRPr lang="en-US" sz="1200" b="0" dirty="0">
                        <a:solidFill>
                          <a:schemeClr val="tx1">
                            <a:lumMod val="75000"/>
                            <a:lumOff val="25000"/>
                          </a:schemeClr>
                        </a:solidFill>
                        <a:latin typeface="Roboto" panose="02000000000000000000" pitchFamily="2" charset="0"/>
                        <a:ea typeface="Roboto" panose="02000000000000000000" pitchFamily="2" charset="0"/>
                      </a:endParaRPr>
                    </a:p>
                    <a:p>
                      <a:r>
                        <a:rPr lang="en-US" sz="1200" b="1" dirty="0">
                          <a:solidFill>
                            <a:schemeClr val="tx1">
                              <a:lumMod val="75000"/>
                              <a:lumOff val="25000"/>
                            </a:schemeClr>
                          </a:solidFill>
                          <a:latin typeface="Roboto" panose="02000000000000000000" pitchFamily="2" charset="0"/>
                          <a:ea typeface="Roboto" panose="02000000000000000000" pitchFamily="2" charset="0"/>
                        </a:rPr>
                        <a:t>Programming Languages</a:t>
                      </a:r>
                    </a:p>
                    <a:p>
                      <a:r>
                        <a:rPr lang="en-US" sz="1200" b="0" dirty="0">
                          <a:solidFill>
                            <a:schemeClr val="tx1">
                              <a:lumMod val="75000"/>
                              <a:lumOff val="25000"/>
                            </a:schemeClr>
                          </a:solidFill>
                          <a:latin typeface="Roboto" panose="02000000000000000000" pitchFamily="2" charset="0"/>
                          <a:ea typeface="Roboto" panose="02000000000000000000" pitchFamily="2" charset="0"/>
                        </a:rPr>
                        <a:t>Python 3 and above </a:t>
                      </a:r>
                    </a:p>
                    <a:p>
                      <a:r>
                        <a:rPr lang="en-US" sz="1200" b="0" dirty="0">
                          <a:solidFill>
                            <a:schemeClr val="tx1">
                              <a:lumMod val="75000"/>
                              <a:lumOff val="25000"/>
                            </a:schemeClr>
                          </a:solidFill>
                          <a:latin typeface="Roboto" panose="02000000000000000000" pitchFamily="2" charset="0"/>
                          <a:ea typeface="Roboto" panose="02000000000000000000" pitchFamily="2" charset="0"/>
                        </a:rPr>
                        <a:t>Java 11 and above</a:t>
                      </a:r>
                      <a:endParaRPr lang="en-US" sz="1200" b="1" dirty="0">
                        <a:solidFill>
                          <a:schemeClr val="tx1">
                            <a:lumMod val="75000"/>
                            <a:lumOff val="25000"/>
                          </a:schemeClr>
                        </a:solidFill>
                        <a:latin typeface="Roboto" panose="02000000000000000000" pitchFamily="2" charset="0"/>
                        <a:ea typeface="Roboto" panose="02000000000000000000" pitchFamily="2" charset="0"/>
                      </a:endParaRPr>
                    </a:p>
                    <a:p>
                      <a:endParaRPr lang="en-US" sz="1200" b="0" dirty="0">
                        <a:solidFill>
                          <a:schemeClr val="tx1">
                            <a:lumMod val="75000"/>
                            <a:lumOff val="25000"/>
                          </a:schemeClr>
                        </a:solidFill>
                        <a:latin typeface="Roboto" panose="02000000000000000000" pitchFamily="2" charset="0"/>
                        <a:ea typeface="Roboto" panose="02000000000000000000" pitchFamily="2" charset="0"/>
                      </a:endParaRPr>
                    </a:p>
                    <a:p>
                      <a:r>
                        <a:rPr lang="en-US" sz="1200" b="1" dirty="0">
                          <a:solidFill>
                            <a:schemeClr val="tx1">
                              <a:lumMod val="75000"/>
                              <a:lumOff val="25000"/>
                            </a:schemeClr>
                          </a:solidFill>
                          <a:latin typeface="Roboto" panose="02000000000000000000" pitchFamily="2" charset="0"/>
                          <a:ea typeface="Roboto" panose="02000000000000000000" pitchFamily="2" charset="0"/>
                        </a:rPr>
                        <a:t>Python Libraries and Frameworks</a:t>
                      </a:r>
                    </a:p>
                    <a:p>
                      <a:r>
                        <a:rPr lang="en-US" sz="1200" b="1" dirty="0">
                          <a:solidFill>
                            <a:schemeClr val="tx1">
                              <a:lumMod val="75000"/>
                              <a:lumOff val="25000"/>
                            </a:schemeClr>
                          </a:solidFill>
                          <a:latin typeface="Roboto" panose="02000000000000000000" pitchFamily="2" charset="0"/>
                          <a:ea typeface="Roboto" panose="02000000000000000000" pitchFamily="2" charset="0"/>
                        </a:rPr>
                        <a:t>OpenCV: </a:t>
                      </a:r>
                      <a:r>
                        <a:rPr lang="en-US" sz="1200" b="0" dirty="0">
                          <a:solidFill>
                            <a:schemeClr val="tx1">
                              <a:lumMod val="75000"/>
                              <a:lumOff val="25000"/>
                            </a:schemeClr>
                          </a:solidFill>
                          <a:latin typeface="Roboto" panose="02000000000000000000" pitchFamily="2" charset="0"/>
                          <a:ea typeface="Roboto" panose="02000000000000000000" pitchFamily="2" charset="0"/>
                        </a:rPr>
                        <a:t>Essential library for computer vision tasks, including implementing the Viola-Jones algorithm for face detection.</a:t>
                      </a:r>
                    </a:p>
                    <a:p>
                      <a:r>
                        <a:rPr lang="en-US" sz="1200" b="1" dirty="0">
                          <a:solidFill>
                            <a:schemeClr val="tx1">
                              <a:lumMod val="75000"/>
                              <a:lumOff val="25000"/>
                            </a:schemeClr>
                          </a:solidFill>
                          <a:latin typeface="Roboto" panose="02000000000000000000" pitchFamily="2" charset="0"/>
                          <a:ea typeface="Roboto" panose="02000000000000000000" pitchFamily="2" charset="0"/>
                        </a:rPr>
                        <a:t>NumPy:</a:t>
                      </a:r>
                      <a:r>
                        <a:rPr lang="en-US" sz="1200" b="0" dirty="0">
                          <a:solidFill>
                            <a:schemeClr val="tx1">
                              <a:lumMod val="75000"/>
                              <a:lumOff val="25000"/>
                            </a:schemeClr>
                          </a:solidFill>
                          <a:latin typeface="Roboto" panose="02000000000000000000" pitchFamily="2" charset="0"/>
                          <a:ea typeface="Roboto" panose="02000000000000000000" pitchFamily="2" charset="0"/>
                        </a:rPr>
                        <a:t> Used for numerical computations and efficient handling of multi-dimensional arrays, which are common in image processing tasks.</a:t>
                      </a:r>
                    </a:p>
                    <a:p>
                      <a:endParaRPr lang="en-US" sz="1200" b="0" dirty="0">
                        <a:solidFill>
                          <a:schemeClr val="tx1">
                            <a:lumMod val="75000"/>
                            <a:lumOff val="25000"/>
                          </a:schemeClr>
                        </a:solidFill>
                        <a:latin typeface="Roboto" panose="02000000000000000000" pitchFamily="2" charset="0"/>
                        <a:ea typeface="Roboto" panose="02000000000000000000" pitchFamily="2" charset="0"/>
                      </a:endParaRPr>
                    </a:p>
                  </a:txBody>
                  <a:tcPr>
                    <a:solidFill>
                      <a:schemeClr val="bg1"/>
                    </a:solidFill>
                  </a:tcPr>
                </a:tc>
                <a:extLst>
                  <a:ext uri="{0D108BD9-81ED-4DB2-BD59-A6C34878D82A}">
                    <a16:rowId xmlns:a16="http://schemas.microsoft.com/office/drawing/2014/main" val="4082270478"/>
                  </a:ext>
                </a:extLst>
              </a:tr>
            </a:tbl>
          </a:graphicData>
        </a:graphic>
      </p:graphicFrame>
    </p:spTree>
    <p:extLst>
      <p:ext uri="{BB962C8B-B14F-4D97-AF65-F5344CB8AC3E}">
        <p14:creationId xmlns:p14="http://schemas.microsoft.com/office/powerpoint/2010/main" val="312895571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rgbClr val="0000FF"/>
                </a:solidFill>
                <a:latin typeface="Roboto Black"/>
                <a:ea typeface="Roboto Black"/>
                <a:cs typeface="Roboto Black"/>
                <a:sym typeface="Roboto Black"/>
              </a:rPr>
              <a:t>Demonstration</a:t>
            </a:r>
            <a:endParaRPr sz="3200">
              <a:solidFill>
                <a:srgbClr val="0000FF"/>
              </a:solidFill>
              <a:latin typeface="Roboto Black"/>
              <a:ea typeface="Roboto Black"/>
              <a:cs typeface="Roboto Black"/>
              <a:sym typeface="Roboto Black"/>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Roboto Black"/>
                <a:ea typeface="Roboto Black"/>
                <a:cs typeface="Roboto Black"/>
                <a:sym typeface="Roboto Black"/>
              </a:rPr>
              <a:t>Conclusion</a:t>
            </a:r>
            <a:endParaRPr sz="3200" dirty="0">
              <a:solidFill>
                <a:srgbClr val="0000FF"/>
              </a:solidFill>
              <a:latin typeface="Roboto Black"/>
              <a:ea typeface="Roboto Black"/>
              <a:cs typeface="Roboto Black"/>
              <a:sym typeface="Roboto Black"/>
            </a:endParaRPr>
          </a:p>
        </p:txBody>
      </p:sp>
      <p:sp>
        <p:nvSpPr>
          <p:cNvPr id="195" name="Google Shape;195;p25"/>
          <p:cNvSpPr txBox="1"/>
          <p:nvPr/>
        </p:nvSpPr>
        <p:spPr>
          <a:xfrm>
            <a:off x="595125" y="1026375"/>
            <a:ext cx="8069400" cy="37182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666666"/>
              </a:buClr>
              <a:buSzPts val="1300"/>
              <a:buFont typeface="Roboto Medium"/>
              <a:buChar char="●"/>
            </a:pPr>
            <a:r>
              <a:rPr lang="en-US" sz="1300" b="1" dirty="0">
                <a:solidFill>
                  <a:srgbClr val="666666"/>
                </a:solidFill>
                <a:latin typeface="Roboto"/>
                <a:ea typeface="Roboto"/>
                <a:cs typeface="Roboto"/>
                <a:sym typeface="Roboto"/>
              </a:rPr>
              <a:t>Enhanced Security:</a:t>
            </a:r>
            <a:r>
              <a:rPr lang="en-US" sz="1300" dirty="0">
                <a:solidFill>
                  <a:srgbClr val="666666"/>
                </a:solidFill>
                <a:latin typeface="Roboto"/>
                <a:ea typeface="Roboto"/>
                <a:cs typeface="Roboto"/>
                <a:sym typeface="Roboto"/>
              </a:rPr>
              <a:t> </a:t>
            </a:r>
            <a:r>
              <a:rPr lang="en-US" sz="1300" dirty="0" err="1">
                <a:solidFill>
                  <a:srgbClr val="666666"/>
                </a:solidFill>
                <a:latin typeface="Roboto"/>
                <a:ea typeface="Roboto"/>
                <a:cs typeface="Roboto"/>
                <a:sym typeface="Roboto"/>
              </a:rPr>
              <a:t>SmartVerify</a:t>
            </a:r>
            <a:r>
              <a:rPr lang="en-US" sz="1300" dirty="0">
                <a:solidFill>
                  <a:srgbClr val="666666"/>
                </a:solidFill>
                <a:latin typeface="Roboto"/>
                <a:ea typeface="Roboto"/>
                <a:cs typeface="Roboto"/>
                <a:sym typeface="Roboto"/>
              </a:rPr>
              <a:t> improves exam security by leveraging AI-powered face detection, minimizing the risk of fraud and impersonation.</a:t>
            </a:r>
          </a:p>
          <a:p>
            <a:pPr marL="457200" lvl="0" indent="-311150" algn="l" rtl="0">
              <a:lnSpc>
                <a:spcPct val="150000"/>
              </a:lnSpc>
              <a:spcBef>
                <a:spcPts val="0"/>
              </a:spcBef>
              <a:spcAft>
                <a:spcPts val="0"/>
              </a:spcAft>
              <a:buClr>
                <a:srgbClr val="666666"/>
              </a:buClr>
              <a:buSzPts val="1300"/>
              <a:buFont typeface="Roboto Medium"/>
              <a:buChar char="●"/>
            </a:pPr>
            <a:endParaRPr lang="en-US" sz="1300" dirty="0">
              <a:solidFill>
                <a:srgbClr val="666666"/>
              </a:solidFill>
              <a:latin typeface="Roboto"/>
              <a:ea typeface="Roboto"/>
              <a:cs typeface="Roboto"/>
              <a:sym typeface="Roboto"/>
            </a:endParaRPr>
          </a:p>
          <a:p>
            <a:pPr marL="457200" lvl="0" indent="-311150" algn="l" rtl="0">
              <a:lnSpc>
                <a:spcPct val="150000"/>
              </a:lnSpc>
              <a:spcBef>
                <a:spcPts val="0"/>
              </a:spcBef>
              <a:spcAft>
                <a:spcPts val="0"/>
              </a:spcAft>
              <a:buClr>
                <a:srgbClr val="666666"/>
              </a:buClr>
              <a:buSzPts val="1300"/>
              <a:buFont typeface="Roboto Medium"/>
              <a:buChar char="●"/>
            </a:pPr>
            <a:r>
              <a:rPr lang="en-US" sz="1300" b="1" dirty="0">
                <a:solidFill>
                  <a:srgbClr val="666666"/>
                </a:solidFill>
                <a:latin typeface="Roboto"/>
                <a:ea typeface="Roboto"/>
                <a:cs typeface="Roboto"/>
                <a:sym typeface="Roboto"/>
              </a:rPr>
              <a:t>Streamlined Process:</a:t>
            </a:r>
            <a:r>
              <a:rPr lang="en-US" sz="1300" dirty="0">
                <a:solidFill>
                  <a:srgbClr val="666666"/>
                </a:solidFill>
                <a:latin typeface="Roboto"/>
                <a:ea typeface="Roboto"/>
                <a:cs typeface="Roboto"/>
                <a:sym typeface="Roboto"/>
              </a:rPr>
              <a:t> The digitization of verification processes simplifies exam administration, reducing reliance on physical documents and minimizing administrative burdens.</a:t>
            </a:r>
          </a:p>
          <a:p>
            <a:pPr marL="457200" lvl="0" indent="-311150" algn="l" rtl="0">
              <a:lnSpc>
                <a:spcPct val="150000"/>
              </a:lnSpc>
              <a:spcBef>
                <a:spcPts val="0"/>
              </a:spcBef>
              <a:spcAft>
                <a:spcPts val="0"/>
              </a:spcAft>
              <a:buClr>
                <a:srgbClr val="666666"/>
              </a:buClr>
              <a:buSzPts val="1300"/>
              <a:buFont typeface="Roboto Medium"/>
              <a:buChar char="●"/>
            </a:pPr>
            <a:endParaRPr lang="en-US" sz="1300" dirty="0">
              <a:solidFill>
                <a:srgbClr val="666666"/>
              </a:solidFill>
              <a:latin typeface="Roboto"/>
              <a:ea typeface="Roboto"/>
              <a:cs typeface="Roboto"/>
              <a:sym typeface="Roboto"/>
            </a:endParaRPr>
          </a:p>
          <a:p>
            <a:pPr marL="457200" lvl="0" indent="-311150" algn="l" rtl="0">
              <a:lnSpc>
                <a:spcPct val="150000"/>
              </a:lnSpc>
              <a:spcBef>
                <a:spcPts val="0"/>
              </a:spcBef>
              <a:spcAft>
                <a:spcPts val="0"/>
              </a:spcAft>
              <a:buClr>
                <a:srgbClr val="666666"/>
              </a:buClr>
              <a:buSzPts val="1300"/>
              <a:buFont typeface="Roboto Medium"/>
              <a:buChar char="●"/>
            </a:pPr>
            <a:r>
              <a:rPr lang="en-US" sz="1300" b="1" dirty="0">
                <a:solidFill>
                  <a:srgbClr val="666666"/>
                </a:solidFill>
                <a:latin typeface="Roboto"/>
                <a:ea typeface="Roboto"/>
                <a:cs typeface="Roboto"/>
                <a:sym typeface="Roboto"/>
              </a:rPr>
              <a:t>Improved Accessibility:</a:t>
            </a:r>
            <a:r>
              <a:rPr lang="en-US" sz="1300" dirty="0">
                <a:solidFill>
                  <a:srgbClr val="666666"/>
                </a:solidFill>
                <a:latin typeface="Roboto"/>
                <a:ea typeface="Roboto"/>
                <a:cs typeface="Roboto"/>
                <a:sym typeface="Roboto"/>
              </a:rPr>
              <a:t> By eliminating the need for physical hall tickets, </a:t>
            </a:r>
            <a:r>
              <a:rPr lang="en-US" sz="1300" dirty="0" err="1">
                <a:solidFill>
                  <a:srgbClr val="666666"/>
                </a:solidFill>
                <a:latin typeface="Roboto"/>
                <a:ea typeface="Roboto"/>
                <a:cs typeface="Roboto"/>
                <a:sym typeface="Roboto"/>
              </a:rPr>
              <a:t>SmartVerify</a:t>
            </a:r>
            <a:r>
              <a:rPr lang="en-US" sz="1300" dirty="0">
                <a:solidFill>
                  <a:srgbClr val="666666"/>
                </a:solidFill>
                <a:latin typeface="Roboto"/>
                <a:ea typeface="Roboto"/>
                <a:cs typeface="Roboto"/>
                <a:sym typeface="Roboto"/>
              </a:rPr>
              <a:t> ensures accessibility for all students and reduces the chances of missed exams due to forgotten or misplaced documents.</a:t>
            </a:r>
            <a:endParaRPr sz="1300" dirty="0">
              <a:solidFill>
                <a:srgbClr val="666666"/>
              </a:solidFill>
              <a:latin typeface="Roboto"/>
              <a:ea typeface="Roboto"/>
              <a:cs typeface="Roboto"/>
              <a:sym typeface="Roboto"/>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p:nvPr/>
        </p:nvSpPr>
        <p:spPr>
          <a:xfrm>
            <a:off x="897300" y="3345900"/>
            <a:ext cx="7349400" cy="5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rgbClr val="0000FF"/>
                </a:solidFill>
                <a:latin typeface="Roboto Black"/>
                <a:ea typeface="Roboto Black"/>
                <a:cs typeface="Roboto Black"/>
                <a:sym typeface="Roboto Black"/>
              </a:rPr>
              <a:t>Q&amp;A</a:t>
            </a:r>
            <a:endParaRPr sz="3200">
              <a:solidFill>
                <a:srgbClr val="0000FF"/>
              </a:solidFill>
              <a:latin typeface="Roboto Black"/>
              <a:ea typeface="Roboto Black"/>
              <a:cs typeface="Roboto Black"/>
              <a:sym typeface="Roboto Black"/>
            </a:endParaRPr>
          </a:p>
        </p:txBody>
      </p:sp>
      <p:pic>
        <p:nvPicPr>
          <p:cNvPr id="201" name="Google Shape;201;p26"/>
          <p:cNvPicPr preferRelativeResize="0"/>
          <p:nvPr/>
        </p:nvPicPr>
        <p:blipFill>
          <a:blip r:embed="rId3">
            <a:alphaModFix/>
          </a:blip>
          <a:stretch>
            <a:fillRect/>
          </a:stretch>
        </p:blipFill>
        <p:spPr>
          <a:xfrm>
            <a:off x="3172438" y="1279900"/>
            <a:ext cx="2799132" cy="1974299"/>
          </a:xfrm>
          <a:prstGeom prst="rect">
            <a:avLst/>
          </a:prstGeom>
          <a:noFill/>
          <a:ln>
            <a:noFill/>
          </a:ln>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p:nvPr/>
        </p:nvSpPr>
        <p:spPr>
          <a:xfrm>
            <a:off x="897300" y="2348575"/>
            <a:ext cx="7349400" cy="58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rgbClr val="0000FF"/>
                </a:solidFill>
                <a:latin typeface="Roboto Black"/>
                <a:ea typeface="Roboto Black"/>
                <a:cs typeface="Roboto Black"/>
                <a:sym typeface="Roboto Black"/>
              </a:rPr>
              <a:t>Thank You</a:t>
            </a:r>
            <a:endParaRPr sz="3200">
              <a:solidFill>
                <a:srgbClr val="0000FF"/>
              </a:solidFill>
              <a:latin typeface="Roboto Black"/>
              <a:ea typeface="Roboto Black"/>
              <a:cs typeface="Roboto Black"/>
              <a:sym typeface="Roboto Black"/>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Roboto Black"/>
                <a:ea typeface="Roboto Black"/>
                <a:cs typeface="Roboto Black"/>
                <a:sym typeface="Roboto Black"/>
              </a:rPr>
              <a:t>Agenda</a:t>
            </a:r>
            <a:endParaRPr sz="3200" dirty="0">
              <a:solidFill>
                <a:srgbClr val="0000FF"/>
              </a:solidFill>
              <a:latin typeface="Roboto Black"/>
              <a:ea typeface="Roboto Black"/>
              <a:cs typeface="Roboto Black"/>
              <a:sym typeface="Roboto Black"/>
            </a:endParaRPr>
          </a:p>
        </p:txBody>
      </p:sp>
      <p:sp>
        <p:nvSpPr>
          <p:cNvPr id="63" name="Google Shape;63;p14"/>
          <p:cNvSpPr txBox="1"/>
          <p:nvPr/>
        </p:nvSpPr>
        <p:spPr>
          <a:xfrm>
            <a:off x="451625" y="1007700"/>
            <a:ext cx="4024800" cy="3962100"/>
          </a:xfrm>
          <a:prstGeom prst="rect">
            <a:avLst/>
          </a:prstGeom>
          <a:noFill/>
          <a:ln>
            <a:noFill/>
          </a:ln>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Introduction</a:t>
            </a:r>
            <a:endParaRPr sz="1200">
              <a:solidFill>
                <a:srgbClr val="666666"/>
              </a:solidFill>
              <a:latin typeface="Roboto Medium"/>
              <a:ea typeface="Roboto Medium"/>
              <a:cs typeface="Roboto Medium"/>
              <a:sym typeface="Roboto Medium"/>
            </a:endParaRPr>
          </a:p>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Project Overview</a:t>
            </a:r>
            <a:endParaRPr sz="1200">
              <a:solidFill>
                <a:srgbClr val="666666"/>
              </a:solidFill>
              <a:latin typeface="Roboto Medium"/>
              <a:ea typeface="Roboto Medium"/>
              <a:cs typeface="Roboto Medium"/>
              <a:sym typeface="Roboto Medium"/>
            </a:endParaRPr>
          </a:p>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Problem Statement</a:t>
            </a:r>
            <a:endParaRPr sz="1200">
              <a:solidFill>
                <a:srgbClr val="666666"/>
              </a:solidFill>
              <a:latin typeface="Roboto Medium"/>
              <a:ea typeface="Roboto Medium"/>
              <a:cs typeface="Roboto Medium"/>
              <a:sym typeface="Roboto Medium"/>
            </a:endParaRPr>
          </a:p>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Existing System</a:t>
            </a:r>
            <a:endParaRPr sz="1200">
              <a:solidFill>
                <a:srgbClr val="666666"/>
              </a:solidFill>
              <a:latin typeface="Roboto Medium"/>
              <a:ea typeface="Roboto Medium"/>
              <a:cs typeface="Roboto Medium"/>
              <a:sym typeface="Roboto Medium"/>
            </a:endParaRPr>
          </a:p>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Proposed System</a:t>
            </a:r>
            <a:endParaRPr sz="1200">
              <a:solidFill>
                <a:srgbClr val="666666"/>
              </a:solidFill>
              <a:latin typeface="Roboto Medium"/>
              <a:ea typeface="Roboto Medium"/>
              <a:cs typeface="Roboto Medium"/>
              <a:sym typeface="Roboto Medium"/>
            </a:endParaRPr>
          </a:p>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System Architecture</a:t>
            </a:r>
            <a:endParaRPr sz="1200">
              <a:solidFill>
                <a:srgbClr val="666666"/>
              </a:solidFill>
              <a:latin typeface="Roboto Medium"/>
              <a:ea typeface="Roboto Medium"/>
              <a:cs typeface="Roboto Medium"/>
              <a:sym typeface="Roboto Medium"/>
            </a:endParaRPr>
          </a:p>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Technology Stack</a:t>
            </a:r>
            <a:endParaRPr sz="1200">
              <a:solidFill>
                <a:srgbClr val="666666"/>
              </a:solidFill>
              <a:latin typeface="Roboto Medium"/>
              <a:ea typeface="Roboto Medium"/>
              <a:cs typeface="Roboto Medium"/>
              <a:sym typeface="Roboto Medium"/>
            </a:endParaRPr>
          </a:p>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Advantages</a:t>
            </a:r>
            <a:endParaRPr sz="1200">
              <a:solidFill>
                <a:srgbClr val="666666"/>
              </a:solidFill>
              <a:latin typeface="Roboto Medium"/>
              <a:ea typeface="Roboto Medium"/>
              <a:cs typeface="Roboto Medium"/>
              <a:sym typeface="Roboto Medium"/>
            </a:endParaRPr>
          </a:p>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Implementation Details</a:t>
            </a:r>
            <a:endParaRPr sz="1200">
              <a:solidFill>
                <a:srgbClr val="666666"/>
              </a:solidFill>
              <a:latin typeface="Roboto Medium"/>
              <a:ea typeface="Roboto Medium"/>
              <a:cs typeface="Roboto Medium"/>
              <a:sym typeface="Roboto Medium"/>
            </a:endParaRPr>
          </a:p>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Demonstration</a:t>
            </a:r>
            <a:endParaRPr sz="1200">
              <a:solidFill>
                <a:srgbClr val="666666"/>
              </a:solidFill>
              <a:latin typeface="Roboto Medium"/>
              <a:ea typeface="Roboto Medium"/>
              <a:cs typeface="Roboto Medium"/>
              <a:sym typeface="Roboto Medium"/>
            </a:endParaRPr>
          </a:p>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Conclusion</a:t>
            </a:r>
            <a:endParaRPr sz="1200">
              <a:solidFill>
                <a:srgbClr val="666666"/>
              </a:solidFill>
              <a:latin typeface="Roboto Medium"/>
              <a:ea typeface="Roboto Medium"/>
              <a:cs typeface="Roboto Medium"/>
              <a:sym typeface="Roboto Medium"/>
            </a:endParaRPr>
          </a:p>
          <a:p>
            <a:pPr marL="457200" lvl="0" indent="-304800" algn="l" rtl="0">
              <a:lnSpc>
                <a:spcPct val="150000"/>
              </a:lnSpc>
              <a:spcBef>
                <a:spcPts val="0"/>
              </a:spcBef>
              <a:spcAft>
                <a:spcPts val="0"/>
              </a:spcAft>
              <a:buClr>
                <a:srgbClr val="666666"/>
              </a:buClr>
              <a:buSzPts val="1200"/>
              <a:buFont typeface="Roboto Medium"/>
              <a:buChar char="●"/>
            </a:pPr>
            <a:r>
              <a:rPr lang="en" sz="1200">
                <a:solidFill>
                  <a:srgbClr val="666666"/>
                </a:solidFill>
                <a:latin typeface="Roboto Medium"/>
                <a:ea typeface="Roboto Medium"/>
                <a:cs typeface="Roboto Medium"/>
                <a:sym typeface="Roboto Medium"/>
              </a:rPr>
              <a:t>Q&amp;A</a:t>
            </a:r>
            <a:endParaRPr sz="1200">
              <a:solidFill>
                <a:srgbClr val="666666"/>
              </a:solidFill>
              <a:latin typeface="Roboto Medium"/>
              <a:ea typeface="Roboto Medium"/>
              <a:cs typeface="Roboto Medium"/>
              <a:sym typeface="Roboto Medium"/>
            </a:endParaRPr>
          </a:p>
        </p:txBody>
      </p:sp>
      <p:pic>
        <p:nvPicPr>
          <p:cNvPr id="64" name="Google Shape;64;p14"/>
          <p:cNvPicPr preferRelativeResize="0"/>
          <p:nvPr/>
        </p:nvPicPr>
        <p:blipFill>
          <a:blip r:embed="rId3">
            <a:alphaModFix/>
          </a:blip>
          <a:stretch>
            <a:fillRect/>
          </a:stretch>
        </p:blipFill>
        <p:spPr>
          <a:xfrm>
            <a:off x="4900650" y="1562799"/>
            <a:ext cx="3109426" cy="2347851"/>
          </a:xfrm>
          <a:prstGeom prst="rect">
            <a:avLst/>
          </a:prstGeom>
          <a:noFill/>
          <a:ln>
            <a:noFill/>
          </a:ln>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Roboto Black"/>
                <a:ea typeface="Roboto Black"/>
                <a:cs typeface="Roboto Black"/>
                <a:sym typeface="Roboto Black"/>
              </a:rPr>
              <a:t>Introduction</a:t>
            </a:r>
            <a:endParaRPr sz="3200" dirty="0">
              <a:solidFill>
                <a:srgbClr val="0000FF"/>
              </a:solidFill>
              <a:latin typeface="Roboto Black"/>
              <a:ea typeface="Roboto Black"/>
              <a:cs typeface="Roboto Black"/>
              <a:sym typeface="Roboto Black"/>
            </a:endParaRPr>
          </a:p>
        </p:txBody>
      </p:sp>
      <p:sp>
        <p:nvSpPr>
          <p:cNvPr id="70" name="Google Shape;70;p15"/>
          <p:cNvSpPr txBox="1"/>
          <p:nvPr/>
        </p:nvSpPr>
        <p:spPr>
          <a:xfrm>
            <a:off x="451625" y="1007700"/>
            <a:ext cx="4024800" cy="37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latin typeface="Roboto"/>
                <a:ea typeface="Roboto"/>
                <a:cs typeface="Roboto"/>
                <a:sym typeface="Roboto"/>
              </a:rPr>
              <a:t>Overview of the project</a:t>
            </a:r>
            <a:endParaRPr b="1" dirty="0">
              <a:latin typeface="Roboto"/>
              <a:ea typeface="Roboto"/>
              <a:cs typeface="Roboto"/>
              <a:sym typeface="Roboto"/>
            </a:endParaRPr>
          </a:p>
        </p:txBody>
      </p:sp>
      <p:sp>
        <p:nvSpPr>
          <p:cNvPr id="71" name="Google Shape;71;p15"/>
          <p:cNvSpPr txBox="1"/>
          <p:nvPr/>
        </p:nvSpPr>
        <p:spPr>
          <a:xfrm>
            <a:off x="451625" y="1384200"/>
            <a:ext cx="8205000" cy="94882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solidFill>
                  <a:srgbClr val="666666"/>
                </a:solidFill>
                <a:latin typeface="Roboto Medium"/>
                <a:ea typeface="Roboto Medium"/>
                <a:cs typeface="Roboto Medium"/>
                <a:sym typeface="Roboto Medium"/>
              </a:rPr>
              <a:t>Our project, </a:t>
            </a:r>
            <a:r>
              <a:rPr lang="en-US" sz="1200" dirty="0" err="1">
                <a:solidFill>
                  <a:srgbClr val="666666"/>
                </a:solidFill>
                <a:latin typeface="Roboto Medium"/>
                <a:ea typeface="Roboto Medium"/>
                <a:cs typeface="Roboto Medium"/>
                <a:sym typeface="Roboto Medium"/>
              </a:rPr>
              <a:t>SmartVerify</a:t>
            </a:r>
            <a:r>
              <a:rPr lang="en-US" sz="1200" dirty="0">
                <a:solidFill>
                  <a:srgbClr val="666666"/>
                </a:solidFill>
                <a:latin typeface="Roboto Medium"/>
                <a:ea typeface="Roboto Medium"/>
                <a:cs typeface="Roboto Medium"/>
                <a:sym typeface="Roboto Medium"/>
              </a:rPr>
              <a:t>, revolutionizes exam hall ticket verification through advanced AI. By using face detection technology, we simplify exam processes, eliminating physical documents.</a:t>
            </a:r>
            <a:endParaRPr sz="1200" dirty="0">
              <a:solidFill>
                <a:srgbClr val="666666"/>
              </a:solidFill>
              <a:latin typeface="Roboto Medium"/>
              <a:ea typeface="Roboto Medium"/>
              <a:cs typeface="Roboto Medium"/>
              <a:sym typeface="Roboto Medium"/>
            </a:endParaRPr>
          </a:p>
        </p:txBody>
      </p:sp>
      <p:sp>
        <p:nvSpPr>
          <p:cNvPr id="72" name="Google Shape;72;p15"/>
          <p:cNvSpPr txBox="1"/>
          <p:nvPr/>
        </p:nvSpPr>
        <p:spPr>
          <a:xfrm>
            <a:off x="451625" y="2181846"/>
            <a:ext cx="4024800" cy="37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latin typeface="Roboto"/>
                <a:ea typeface="Roboto"/>
                <a:cs typeface="Roboto"/>
                <a:sym typeface="Roboto"/>
              </a:rPr>
              <a:t>Importance</a:t>
            </a:r>
            <a:endParaRPr b="1" dirty="0">
              <a:latin typeface="Roboto"/>
              <a:ea typeface="Roboto"/>
              <a:cs typeface="Roboto"/>
              <a:sym typeface="Roboto"/>
            </a:endParaRPr>
          </a:p>
        </p:txBody>
      </p:sp>
      <p:sp>
        <p:nvSpPr>
          <p:cNvPr id="73" name="Google Shape;73;p15"/>
          <p:cNvSpPr txBox="1"/>
          <p:nvPr/>
        </p:nvSpPr>
        <p:spPr>
          <a:xfrm>
            <a:off x="451625" y="2558346"/>
            <a:ext cx="8205000" cy="8094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err="1">
                <a:solidFill>
                  <a:srgbClr val="666666"/>
                </a:solidFill>
                <a:latin typeface="Roboto Medium"/>
                <a:ea typeface="Roboto Medium"/>
                <a:cs typeface="Roboto Medium"/>
                <a:sym typeface="Roboto Medium"/>
              </a:rPr>
              <a:t>SmartVerify</a:t>
            </a:r>
            <a:r>
              <a:rPr lang="en-US" sz="1200" dirty="0">
                <a:solidFill>
                  <a:srgbClr val="666666"/>
                </a:solidFill>
                <a:latin typeface="Roboto Medium"/>
                <a:ea typeface="Roboto Medium"/>
                <a:cs typeface="Roboto Medium"/>
                <a:sym typeface="Roboto Medium"/>
              </a:rPr>
              <a:t> addresses challenges of traditional verification, streamlining exams and enhancing security. Students can focus on exams without worrying about misplaced documents.</a:t>
            </a:r>
            <a:endParaRPr sz="1200" dirty="0">
              <a:solidFill>
                <a:srgbClr val="666666"/>
              </a:solidFill>
              <a:latin typeface="Roboto Medium"/>
              <a:ea typeface="Roboto Medium"/>
              <a:cs typeface="Roboto Medium"/>
              <a:sym typeface="Roboto Medium"/>
            </a:endParaRPr>
          </a:p>
        </p:txBody>
      </p:sp>
      <p:sp>
        <p:nvSpPr>
          <p:cNvPr id="74" name="Google Shape;74;p15"/>
          <p:cNvSpPr txBox="1"/>
          <p:nvPr/>
        </p:nvSpPr>
        <p:spPr>
          <a:xfrm>
            <a:off x="451625" y="3372686"/>
            <a:ext cx="4024800" cy="37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latin typeface="Roboto"/>
                <a:ea typeface="Roboto"/>
                <a:cs typeface="Roboto"/>
                <a:sym typeface="Roboto"/>
              </a:rPr>
              <a:t>Objectives</a:t>
            </a:r>
            <a:endParaRPr b="1" dirty="0">
              <a:latin typeface="Roboto"/>
              <a:ea typeface="Roboto"/>
              <a:cs typeface="Roboto"/>
              <a:sym typeface="Roboto"/>
            </a:endParaRPr>
          </a:p>
        </p:txBody>
      </p:sp>
      <p:sp>
        <p:nvSpPr>
          <p:cNvPr id="75" name="Google Shape;75;p15"/>
          <p:cNvSpPr txBox="1"/>
          <p:nvPr/>
        </p:nvSpPr>
        <p:spPr>
          <a:xfrm>
            <a:off x="451625" y="3749186"/>
            <a:ext cx="8205000" cy="1238200"/>
          </a:xfrm>
          <a:prstGeom prst="rect">
            <a:avLst/>
          </a:prstGeom>
          <a:noFill/>
          <a:ln>
            <a:noFill/>
          </a:ln>
        </p:spPr>
        <p:txBody>
          <a:bodyPr spcFirstLastPara="1" wrap="square" lIns="91425" tIns="91425" rIns="91425" bIns="91425" anchor="t" anchorCtr="0">
            <a:noAutofit/>
          </a:bodyPr>
          <a:lstStyle/>
          <a:p>
            <a:pPr marL="457200" lvl="0" indent="-304800">
              <a:lnSpc>
                <a:spcPct val="115000"/>
              </a:lnSpc>
              <a:buClr>
                <a:srgbClr val="666666"/>
              </a:buClr>
              <a:buSzPts val="1200"/>
              <a:buFont typeface="Roboto Medium"/>
              <a:buChar char="●"/>
            </a:pPr>
            <a:r>
              <a:rPr lang="en-US" sz="1200" dirty="0">
                <a:solidFill>
                  <a:srgbClr val="666666"/>
                </a:solidFill>
                <a:latin typeface="Roboto Medium"/>
                <a:ea typeface="Roboto Medium"/>
                <a:cs typeface="Roboto Medium"/>
                <a:sym typeface="Roboto Medium"/>
              </a:rPr>
              <a:t>Digitize verification, streamlining exams.</a:t>
            </a:r>
          </a:p>
          <a:p>
            <a:pPr marL="457200" lvl="0" indent="-304800">
              <a:lnSpc>
                <a:spcPct val="115000"/>
              </a:lnSpc>
              <a:buClr>
                <a:srgbClr val="666666"/>
              </a:buClr>
              <a:buSzPts val="1200"/>
              <a:buFont typeface="Roboto Medium"/>
              <a:buChar char="●"/>
            </a:pPr>
            <a:r>
              <a:rPr lang="en-US" sz="1200" dirty="0">
                <a:solidFill>
                  <a:srgbClr val="666666"/>
                </a:solidFill>
                <a:latin typeface="Roboto Medium"/>
                <a:ea typeface="Roboto Medium"/>
                <a:cs typeface="Roboto Medium"/>
                <a:sym typeface="Roboto Medium"/>
              </a:rPr>
              <a:t>Enhance security, reducing fraud.</a:t>
            </a:r>
          </a:p>
          <a:p>
            <a:pPr marL="457200" lvl="0" indent="-304800">
              <a:lnSpc>
                <a:spcPct val="115000"/>
              </a:lnSpc>
              <a:buClr>
                <a:srgbClr val="666666"/>
              </a:buClr>
              <a:buSzPts val="1200"/>
              <a:buFont typeface="Roboto Medium"/>
              <a:buChar char="●"/>
            </a:pPr>
            <a:r>
              <a:rPr lang="en-US" sz="1200" dirty="0">
                <a:solidFill>
                  <a:srgbClr val="666666"/>
                </a:solidFill>
                <a:latin typeface="Roboto Medium"/>
                <a:ea typeface="Roboto Medium"/>
                <a:cs typeface="Roboto Medium"/>
                <a:sym typeface="Roboto Medium"/>
              </a:rPr>
              <a:t>Improve accessibility, eliminating physical documents.</a:t>
            </a:r>
          </a:p>
          <a:p>
            <a:pPr marL="457200" lvl="0" indent="-304800">
              <a:lnSpc>
                <a:spcPct val="115000"/>
              </a:lnSpc>
              <a:buClr>
                <a:srgbClr val="666666"/>
              </a:buClr>
              <a:buSzPts val="1200"/>
              <a:buFont typeface="Roboto Medium"/>
              <a:buChar char="●"/>
            </a:pPr>
            <a:r>
              <a:rPr lang="en-US" sz="1200" dirty="0">
                <a:solidFill>
                  <a:srgbClr val="666666"/>
                </a:solidFill>
                <a:latin typeface="Roboto Medium"/>
                <a:ea typeface="Roboto Medium"/>
                <a:cs typeface="Roboto Medium"/>
                <a:sym typeface="Roboto Medium"/>
              </a:rPr>
              <a:t>Simplify administrative tasks.</a:t>
            </a:r>
          </a:p>
          <a:p>
            <a:pPr marL="457200" lvl="0" indent="-304800">
              <a:lnSpc>
                <a:spcPct val="115000"/>
              </a:lnSpc>
              <a:buClr>
                <a:srgbClr val="666666"/>
              </a:buClr>
              <a:buSzPts val="1200"/>
              <a:buFont typeface="Roboto Medium"/>
              <a:buChar char="●"/>
            </a:pPr>
            <a:r>
              <a:rPr lang="en-US" sz="1200" dirty="0">
                <a:solidFill>
                  <a:srgbClr val="666666"/>
                </a:solidFill>
                <a:latin typeface="Roboto Medium"/>
                <a:ea typeface="Roboto Medium"/>
                <a:cs typeface="Roboto Medium"/>
                <a:sym typeface="Roboto Medium"/>
              </a:rPr>
              <a:t>Ensure a smooth exam experience.</a:t>
            </a:r>
            <a:endParaRPr sz="1200" dirty="0">
              <a:solidFill>
                <a:srgbClr val="666666"/>
              </a:solidFill>
              <a:latin typeface="Roboto Medium"/>
              <a:ea typeface="Roboto Medium"/>
              <a:cs typeface="Roboto Medium"/>
              <a:sym typeface="Roboto Medium"/>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500"/>
                                        <p:tgtEl>
                                          <p:spTgt spid="7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5"/>
                                        </p:tgtEl>
                                        <p:attrNameLst>
                                          <p:attrName>style.visibility</p:attrName>
                                        </p:attrNameLst>
                                      </p:cBhvr>
                                      <p:to>
                                        <p:strVal val="visible"/>
                                      </p:to>
                                    </p:set>
                                    <p:animEffect transition="in" filter="fade">
                                      <p:cBhvr>
                                        <p:cTn id="2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rgbClr val="0000FF"/>
                </a:solidFill>
                <a:latin typeface="Roboto Black"/>
                <a:ea typeface="Roboto Black"/>
                <a:cs typeface="Roboto Black"/>
                <a:sym typeface="Roboto Black"/>
              </a:rPr>
              <a:t>Problem Statement</a:t>
            </a:r>
            <a:endParaRPr sz="3200">
              <a:solidFill>
                <a:srgbClr val="0000FF"/>
              </a:solidFill>
              <a:latin typeface="Roboto Black"/>
              <a:ea typeface="Roboto Black"/>
              <a:cs typeface="Roboto Black"/>
              <a:sym typeface="Roboto Black"/>
            </a:endParaRPr>
          </a:p>
        </p:txBody>
      </p:sp>
      <p:sp>
        <p:nvSpPr>
          <p:cNvPr id="81" name="Google Shape;81;p16"/>
          <p:cNvSpPr txBox="1"/>
          <p:nvPr/>
        </p:nvSpPr>
        <p:spPr>
          <a:xfrm>
            <a:off x="469500" y="1164675"/>
            <a:ext cx="7572000" cy="94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rgbClr val="666666"/>
                </a:solidFill>
                <a:latin typeface="Roboto Medium"/>
                <a:ea typeface="Roboto Medium"/>
                <a:cs typeface="Roboto Medium"/>
                <a:sym typeface="Roboto Medium"/>
              </a:rPr>
              <a:t>Many exam halls rely on manual verification methods, leading to inefficiencies and security risks. Students often face challenges with misplaced or forgotten physical hall tickets, hindering their ability to take exams smoothly.</a:t>
            </a:r>
            <a:endParaRPr dirty="0">
              <a:solidFill>
                <a:srgbClr val="666666"/>
              </a:solidFill>
              <a:latin typeface="Roboto Medium"/>
              <a:ea typeface="Roboto Medium"/>
              <a:cs typeface="Roboto Medium"/>
              <a:sym typeface="Roboto Medium"/>
            </a:endParaRPr>
          </a:p>
        </p:txBody>
      </p:sp>
      <p:sp>
        <p:nvSpPr>
          <p:cNvPr id="82" name="Google Shape;82;p16"/>
          <p:cNvSpPr txBox="1"/>
          <p:nvPr/>
        </p:nvSpPr>
        <p:spPr>
          <a:xfrm>
            <a:off x="1089337" y="3393072"/>
            <a:ext cx="2038800" cy="1059981"/>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1300" dirty="0">
                <a:solidFill>
                  <a:srgbClr val="666666"/>
                </a:solidFill>
                <a:latin typeface="Roboto Medium"/>
                <a:ea typeface="Roboto Medium"/>
                <a:cs typeface="Roboto Medium"/>
                <a:sym typeface="Roboto Medium"/>
              </a:rPr>
              <a:t>Manual verification processes are time-consuming and prone to errors</a:t>
            </a:r>
            <a:endParaRPr sz="1300" dirty="0">
              <a:solidFill>
                <a:srgbClr val="666666"/>
              </a:solidFill>
              <a:latin typeface="Roboto Medium"/>
              <a:ea typeface="Roboto Medium"/>
              <a:cs typeface="Roboto Medium"/>
              <a:sym typeface="Roboto Medium"/>
            </a:endParaRPr>
          </a:p>
        </p:txBody>
      </p:sp>
      <p:sp>
        <p:nvSpPr>
          <p:cNvPr id="84" name="Google Shape;84;p16"/>
          <p:cNvSpPr txBox="1"/>
          <p:nvPr/>
        </p:nvSpPr>
        <p:spPr>
          <a:xfrm>
            <a:off x="3552612" y="3393072"/>
            <a:ext cx="2038800" cy="1268137"/>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1300" dirty="0">
                <a:solidFill>
                  <a:srgbClr val="666666"/>
                </a:solidFill>
                <a:latin typeface="Roboto Medium"/>
                <a:ea typeface="Roboto Medium"/>
                <a:cs typeface="Roboto Medium"/>
                <a:sym typeface="Roboto Medium"/>
              </a:rPr>
              <a:t>Students may forget or misplace physical hall tickets, causing stress and inconvenience.</a:t>
            </a:r>
            <a:endParaRPr sz="1300" dirty="0">
              <a:solidFill>
                <a:srgbClr val="666666"/>
              </a:solidFill>
              <a:latin typeface="Roboto Medium"/>
              <a:ea typeface="Roboto Medium"/>
              <a:cs typeface="Roboto Medium"/>
              <a:sym typeface="Roboto Medium"/>
            </a:endParaRPr>
          </a:p>
        </p:txBody>
      </p:sp>
      <p:sp>
        <p:nvSpPr>
          <p:cNvPr id="85" name="Google Shape;85;p16"/>
          <p:cNvSpPr txBox="1"/>
          <p:nvPr/>
        </p:nvSpPr>
        <p:spPr>
          <a:xfrm>
            <a:off x="6234937" y="3393073"/>
            <a:ext cx="2038800" cy="1520898"/>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1300" dirty="0">
                <a:solidFill>
                  <a:srgbClr val="666666"/>
                </a:solidFill>
                <a:latin typeface="Roboto Medium"/>
                <a:ea typeface="Roboto Medium"/>
                <a:cs typeface="Roboto Medium"/>
                <a:sym typeface="Roboto Medium"/>
              </a:rPr>
              <a:t>Traditional methods lack robust security measures, leaving exams vulnerable to fraud and impersonation.</a:t>
            </a:r>
            <a:endParaRPr sz="1300" dirty="0">
              <a:solidFill>
                <a:srgbClr val="666666"/>
              </a:solidFill>
              <a:latin typeface="Roboto Medium"/>
              <a:ea typeface="Roboto Medium"/>
              <a:cs typeface="Roboto Medium"/>
              <a:sym typeface="Roboto Medium"/>
            </a:endParaRPr>
          </a:p>
        </p:txBody>
      </p:sp>
      <p:pic>
        <p:nvPicPr>
          <p:cNvPr id="3" name="Picture 2">
            <a:extLst>
              <a:ext uri="{FF2B5EF4-FFF2-40B4-BE49-F238E27FC236}">
                <a16:creationId xmlns:a16="http://schemas.microsoft.com/office/drawing/2014/main" id="{EB934A4E-5BCB-4862-EBB9-383C2141DC32}"/>
              </a:ext>
            </a:extLst>
          </p:cNvPr>
          <p:cNvPicPr>
            <a:picLocks noChangeAspect="1"/>
          </p:cNvPicPr>
          <p:nvPr/>
        </p:nvPicPr>
        <p:blipFill>
          <a:blip r:embed="rId3"/>
          <a:stretch>
            <a:fillRect/>
          </a:stretch>
        </p:blipFill>
        <p:spPr>
          <a:xfrm>
            <a:off x="1624769" y="2478673"/>
            <a:ext cx="967936" cy="914400"/>
          </a:xfrm>
          <a:prstGeom prst="rect">
            <a:avLst/>
          </a:prstGeom>
        </p:spPr>
      </p:pic>
      <p:pic>
        <p:nvPicPr>
          <p:cNvPr id="7" name="Picture 6">
            <a:extLst>
              <a:ext uri="{FF2B5EF4-FFF2-40B4-BE49-F238E27FC236}">
                <a16:creationId xmlns:a16="http://schemas.microsoft.com/office/drawing/2014/main" id="{6C2C40B5-4BAD-65C4-1298-DD16F6E095D2}"/>
              </a:ext>
            </a:extLst>
          </p:cNvPr>
          <p:cNvPicPr>
            <a:picLocks noChangeAspect="1"/>
          </p:cNvPicPr>
          <p:nvPr/>
        </p:nvPicPr>
        <p:blipFill>
          <a:blip r:embed="rId4">
            <a:biLevel thresh="50000"/>
          </a:blip>
          <a:stretch>
            <a:fillRect/>
          </a:stretch>
        </p:blipFill>
        <p:spPr>
          <a:xfrm>
            <a:off x="4114800" y="2478673"/>
            <a:ext cx="914400" cy="914400"/>
          </a:xfrm>
          <a:prstGeom prst="rect">
            <a:avLst/>
          </a:prstGeom>
        </p:spPr>
      </p:pic>
      <p:pic>
        <p:nvPicPr>
          <p:cNvPr id="1028" name="Picture 4" descr="Manual Icons - Free SVG &amp; PNG Manual Images - Noun Project">
            <a:extLst>
              <a:ext uri="{FF2B5EF4-FFF2-40B4-BE49-F238E27FC236}">
                <a16:creationId xmlns:a16="http://schemas.microsoft.com/office/drawing/2014/main" id="{EC3F2532-5016-D25D-59C6-B179AB7486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7137" y="2487719"/>
            <a:ext cx="91440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
                                        </p:tgtEl>
                                        <p:attrNameLst>
                                          <p:attrName>style.visibility</p:attrName>
                                        </p:attrNameLst>
                                      </p:cBhvr>
                                      <p:to>
                                        <p:strVal val="visible"/>
                                      </p:to>
                                    </p:set>
                                    <p:animEffect transition="in" filter="fade">
                                      <p:cBhvr>
                                        <p:cTn id="13"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4" grpId="0"/>
      <p:bldP spid="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5" name="Google Shape;95;p17"/>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Roboto Black"/>
                <a:ea typeface="Roboto Black"/>
                <a:cs typeface="Roboto Black"/>
                <a:sym typeface="Roboto Black"/>
              </a:rPr>
              <a:t>Existing System</a:t>
            </a:r>
            <a:endParaRPr sz="3200" dirty="0">
              <a:solidFill>
                <a:srgbClr val="0000FF"/>
              </a:solidFill>
              <a:latin typeface="Roboto Black"/>
              <a:ea typeface="Roboto Black"/>
              <a:cs typeface="Roboto Black"/>
              <a:sym typeface="Roboto Black"/>
            </a:endParaRPr>
          </a:p>
        </p:txBody>
      </p:sp>
      <p:grpSp>
        <p:nvGrpSpPr>
          <p:cNvPr id="6" name="Group 5">
            <a:extLst>
              <a:ext uri="{FF2B5EF4-FFF2-40B4-BE49-F238E27FC236}">
                <a16:creationId xmlns:a16="http://schemas.microsoft.com/office/drawing/2014/main" id="{9EB05D1D-BF97-3FAC-448F-A06BA45ECD37}"/>
              </a:ext>
            </a:extLst>
          </p:cNvPr>
          <p:cNvGrpSpPr/>
          <p:nvPr/>
        </p:nvGrpSpPr>
        <p:grpSpPr>
          <a:xfrm>
            <a:off x="535250" y="1001750"/>
            <a:ext cx="7683900" cy="1417500"/>
            <a:chOff x="535250" y="1001750"/>
            <a:chExt cx="7683900" cy="1417500"/>
          </a:xfrm>
        </p:grpSpPr>
        <p:sp>
          <p:nvSpPr>
            <p:cNvPr id="94" name="Google Shape;94;p17"/>
            <p:cNvSpPr/>
            <p:nvPr/>
          </p:nvSpPr>
          <p:spPr>
            <a:xfrm>
              <a:off x="535250" y="1001750"/>
              <a:ext cx="7683900" cy="1417500"/>
            </a:xfrm>
            <a:prstGeom prst="rect">
              <a:avLst/>
            </a:prstGeom>
            <a:solidFill>
              <a:srgbClr val="F3F3F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7"/>
            <p:cNvSpPr txBox="1"/>
            <p:nvPr/>
          </p:nvSpPr>
          <p:spPr>
            <a:xfrm>
              <a:off x="2678400" y="1243900"/>
              <a:ext cx="4738800" cy="81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300" dirty="0">
                  <a:solidFill>
                    <a:srgbClr val="666666"/>
                  </a:solidFill>
                  <a:latin typeface="Roboto Medium"/>
                  <a:ea typeface="Roboto Medium"/>
                  <a:cs typeface="Roboto Medium"/>
                  <a:sym typeface="Roboto Medium"/>
                </a:rPr>
                <a:t>Current exam verification relies on manual checking of physical documents.</a:t>
              </a:r>
              <a:endParaRPr sz="1300" dirty="0">
                <a:solidFill>
                  <a:srgbClr val="666666"/>
                </a:solidFill>
                <a:latin typeface="Roboto Medium"/>
                <a:ea typeface="Roboto Medium"/>
                <a:cs typeface="Roboto Medium"/>
                <a:sym typeface="Roboto Medium"/>
              </a:endParaRPr>
            </a:p>
          </p:txBody>
        </p:sp>
        <p:pic>
          <p:nvPicPr>
            <p:cNvPr id="5" name="Picture 2" descr="UPSC Civil Services Main Exam 2022 begins today, schedule &amp; guidelines here  | Competitive Exams - Hindustan Times">
              <a:extLst>
                <a:ext uri="{FF2B5EF4-FFF2-40B4-BE49-F238E27FC236}">
                  <a16:creationId xmlns:a16="http://schemas.microsoft.com/office/drawing/2014/main" id="{6C2C1AA4-BFB1-A6CB-579C-2D3B121076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11"/>
            <a:stretch/>
          </p:blipFill>
          <p:spPr bwMode="auto">
            <a:xfrm>
              <a:off x="626650" y="1180391"/>
              <a:ext cx="1836075" cy="10755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C63D7234-EBEA-C74A-873F-F643C9790815}"/>
              </a:ext>
            </a:extLst>
          </p:cNvPr>
          <p:cNvGrpSpPr/>
          <p:nvPr/>
        </p:nvGrpSpPr>
        <p:grpSpPr>
          <a:xfrm>
            <a:off x="535250" y="2464138"/>
            <a:ext cx="7683900" cy="1169400"/>
            <a:chOff x="535250" y="2464138"/>
            <a:chExt cx="7683900" cy="1169400"/>
          </a:xfrm>
        </p:grpSpPr>
        <p:sp>
          <p:nvSpPr>
            <p:cNvPr id="93" name="Google Shape;93;p17"/>
            <p:cNvSpPr/>
            <p:nvPr/>
          </p:nvSpPr>
          <p:spPr>
            <a:xfrm>
              <a:off x="535250" y="2464138"/>
              <a:ext cx="7683900" cy="1169400"/>
            </a:xfrm>
            <a:prstGeom prst="rect">
              <a:avLst/>
            </a:prstGeom>
            <a:solidFill>
              <a:srgbClr val="F3F3F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7"/>
            <p:cNvSpPr txBox="1"/>
            <p:nvPr/>
          </p:nvSpPr>
          <p:spPr>
            <a:xfrm>
              <a:off x="2678400" y="2680800"/>
              <a:ext cx="4738800" cy="67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300" dirty="0">
                  <a:solidFill>
                    <a:srgbClr val="666666"/>
                  </a:solidFill>
                  <a:latin typeface="Roboto Medium"/>
                  <a:ea typeface="Roboto Medium"/>
                  <a:cs typeface="Roboto Medium"/>
                  <a:sym typeface="Roboto Medium"/>
                </a:rPr>
                <a:t>Students must carry physical hall tickets and ID proofs, leading to potential issues with forgetfulness or misplacement.</a:t>
              </a:r>
              <a:endParaRPr sz="1300" dirty="0">
                <a:solidFill>
                  <a:srgbClr val="666666"/>
                </a:solidFill>
                <a:latin typeface="Roboto Medium"/>
                <a:ea typeface="Roboto Medium"/>
                <a:cs typeface="Roboto Medium"/>
                <a:sym typeface="Roboto Medium"/>
              </a:endParaRPr>
            </a:p>
          </p:txBody>
        </p:sp>
        <p:pic>
          <p:nvPicPr>
            <p:cNvPr id="7" name="Picture 4" descr="UPSC 2022: Ishita Kishore tops civil services exam | Mint">
              <a:extLst>
                <a:ext uri="{FF2B5EF4-FFF2-40B4-BE49-F238E27FC236}">
                  <a16:creationId xmlns:a16="http://schemas.microsoft.com/office/drawing/2014/main" id="{53A5FC4A-6DDE-CF2F-26E8-9F4C1296D4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654" y="2586263"/>
              <a:ext cx="1641391" cy="92191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FA6D1BA2-B859-C43A-53DC-1AD6D7595313}"/>
              </a:ext>
            </a:extLst>
          </p:cNvPr>
          <p:cNvGrpSpPr/>
          <p:nvPr/>
        </p:nvGrpSpPr>
        <p:grpSpPr>
          <a:xfrm>
            <a:off x="535250" y="3683338"/>
            <a:ext cx="7683900" cy="1169400"/>
            <a:chOff x="535250" y="3683338"/>
            <a:chExt cx="7683900" cy="1169400"/>
          </a:xfrm>
        </p:grpSpPr>
        <p:sp>
          <p:nvSpPr>
            <p:cNvPr id="92" name="Google Shape;92;p17"/>
            <p:cNvSpPr/>
            <p:nvPr/>
          </p:nvSpPr>
          <p:spPr>
            <a:xfrm>
              <a:off x="535250" y="3683338"/>
              <a:ext cx="7683900" cy="1169400"/>
            </a:xfrm>
            <a:prstGeom prst="rect">
              <a:avLst/>
            </a:prstGeom>
            <a:solidFill>
              <a:srgbClr val="F3F3F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 name="Google Shape;98;p17"/>
            <p:cNvSpPr txBox="1"/>
            <p:nvPr/>
          </p:nvSpPr>
          <p:spPr>
            <a:xfrm>
              <a:off x="2678400" y="3868150"/>
              <a:ext cx="4798500" cy="73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300" dirty="0">
                  <a:solidFill>
                    <a:srgbClr val="666666"/>
                  </a:solidFill>
                  <a:latin typeface="Roboto Medium"/>
                  <a:ea typeface="Roboto Medium"/>
                  <a:cs typeface="Roboto Medium"/>
                  <a:sym typeface="Roboto Medium"/>
                </a:rPr>
                <a:t>Traditional methods lack efficiency and may result in administrative burdens and security risks.</a:t>
              </a:r>
              <a:endParaRPr sz="1300" dirty="0">
                <a:solidFill>
                  <a:srgbClr val="666666"/>
                </a:solidFill>
                <a:latin typeface="Roboto Medium"/>
                <a:ea typeface="Roboto Medium"/>
                <a:cs typeface="Roboto Medium"/>
                <a:sym typeface="Roboto Medium"/>
              </a:endParaRPr>
            </a:p>
          </p:txBody>
        </p:sp>
        <p:pic>
          <p:nvPicPr>
            <p:cNvPr id="1030" name="Picture 6" descr="Punjab Man Dressed As His Girlfriend To Write Exam On Her Behalf, Caught">
              <a:extLst>
                <a:ext uri="{FF2B5EF4-FFF2-40B4-BE49-F238E27FC236}">
                  <a16:creationId xmlns:a16="http://schemas.microsoft.com/office/drawing/2014/main" id="{5D20AC48-49D1-0BC2-272B-915ED0B6632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849" t="2934" r="5820" b="6660"/>
            <a:stretch/>
          </p:blipFill>
          <p:spPr bwMode="auto">
            <a:xfrm>
              <a:off x="674654" y="3751604"/>
              <a:ext cx="1585126" cy="103286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18"/>
          <p:cNvSpPr/>
          <p:nvPr/>
        </p:nvSpPr>
        <p:spPr>
          <a:xfrm>
            <a:off x="2929325" y="1290050"/>
            <a:ext cx="5289900" cy="1369500"/>
          </a:xfrm>
          <a:prstGeom prst="rect">
            <a:avLst/>
          </a:prstGeom>
          <a:solidFill>
            <a:srgbClr val="F3F3F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91440" lvl="0" indent="0" algn="l" rtl="0">
              <a:spcBef>
                <a:spcPts val="0"/>
              </a:spcBef>
              <a:spcAft>
                <a:spcPts val="0"/>
              </a:spcAft>
              <a:buNone/>
            </a:pPr>
            <a:r>
              <a:rPr lang="en-US" sz="1600" dirty="0">
                <a:latin typeface="Roboto"/>
                <a:ea typeface="Roboto"/>
                <a:cs typeface="Roboto"/>
                <a:sym typeface="Roboto"/>
              </a:rPr>
              <a:t>Our proposed system, </a:t>
            </a:r>
            <a:r>
              <a:rPr lang="en-US" sz="1600" dirty="0" err="1">
                <a:latin typeface="Roboto"/>
                <a:ea typeface="Roboto"/>
                <a:cs typeface="Roboto"/>
                <a:sym typeface="Roboto"/>
              </a:rPr>
              <a:t>SmartVerify</a:t>
            </a:r>
            <a:r>
              <a:rPr lang="en-US" sz="1600" dirty="0">
                <a:latin typeface="Roboto"/>
                <a:ea typeface="Roboto"/>
                <a:cs typeface="Roboto"/>
                <a:sym typeface="Roboto"/>
              </a:rPr>
              <a:t>, introduces a digital solution for exam hall ticket verification. By leveraging AI and face detection technology, we streamline the process, ensuring a secure and efficient examination experience for both students and administrators.</a:t>
            </a:r>
          </a:p>
        </p:txBody>
      </p:sp>
      <p:sp>
        <p:nvSpPr>
          <p:cNvPr id="108" name="Google Shape;108;p18"/>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Roboto Black"/>
                <a:ea typeface="Roboto Black"/>
                <a:cs typeface="Roboto Black"/>
                <a:sym typeface="Roboto Black"/>
              </a:rPr>
              <a:t>Proposed System</a:t>
            </a:r>
            <a:endParaRPr sz="3200" dirty="0">
              <a:solidFill>
                <a:srgbClr val="0000FF"/>
              </a:solidFill>
              <a:latin typeface="Roboto Black"/>
              <a:ea typeface="Roboto Black"/>
              <a:cs typeface="Roboto Black"/>
              <a:sym typeface="Roboto Black"/>
            </a:endParaRPr>
          </a:p>
        </p:txBody>
      </p:sp>
      <p:sp>
        <p:nvSpPr>
          <p:cNvPr id="109" name="Google Shape;109;p18"/>
          <p:cNvSpPr txBox="1"/>
          <p:nvPr/>
        </p:nvSpPr>
        <p:spPr>
          <a:xfrm>
            <a:off x="3723850" y="2808100"/>
            <a:ext cx="4024800" cy="37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latin typeface="Roboto"/>
                <a:ea typeface="Roboto"/>
                <a:cs typeface="Roboto"/>
                <a:sym typeface="Roboto"/>
              </a:rPr>
              <a:t>Features</a:t>
            </a:r>
            <a:endParaRPr b="1">
              <a:latin typeface="Roboto"/>
              <a:ea typeface="Roboto"/>
              <a:cs typeface="Roboto"/>
              <a:sym typeface="Roboto"/>
            </a:endParaRPr>
          </a:p>
        </p:txBody>
      </p:sp>
      <p:sp>
        <p:nvSpPr>
          <p:cNvPr id="110" name="Google Shape;110;p18"/>
          <p:cNvSpPr txBox="1"/>
          <p:nvPr/>
        </p:nvSpPr>
        <p:spPr>
          <a:xfrm>
            <a:off x="3514724" y="3297350"/>
            <a:ext cx="5205529" cy="16938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666666"/>
              </a:buClr>
              <a:buSzPts val="1200"/>
              <a:buFont typeface="Roboto Medium"/>
              <a:buChar char="●"/>
            </a:pPr>
            <a:r>
              <a:rPr lang="en-US" sz="1200" dirty="0">
                <a:solidFill>
                  <a:srgbClr val="666666"/>
                </a:solidFill>
                <a:latin typeface="Roboto Medium"/>
                <a:ea typeface="Roboto Medium"/>
                <a:cs typeface="Roboto Medium"/>
                <a:sym typeface="Roboto Medium"/>
              </a:rPr>
              <a:t>Digital verification of student identities using face detection technology.</a:t>
            </a:r>
          </a:p>
          <a:p>
            <a:pPr marL="457200" lvl="0" indent="-304800" algn="l" rtl="0">
              <a:lnSpc>
                <a:spcPct val="115000"/>
              </a:lnSpc>
              <a:spcBef>
                <a:spcPts val="0"/>
              </a:spcBef>
              <a:spcAft>
                <a:spcPts val="0"/>
              </a:spcAft>
              <a:buClr>
                <a:srgbClr val="666666"/>
              </a:buClr>
              <a:buSzPts val="1200"/>
              <a:buFont typeface="Roboto Medium"/>
              <a:buChar char="●"/>
            </a:pPr>
            <a:r>
              <a:rPr lang="en-US" sz="1200" dirty="0">
                <a:solidFill>
                  <a:srgbClr val="666666"/>
                </a:solidFill>
                <a:latin typeface="Roboto Medium"/>
                <a:ea typeface="Roboto Medium"/>
                <a:cs typeface="Roboto Medium"/>
                <a:sym typeface="Roboto Medium"/>
              </a:rPr>
              <a:t>Elimination of the need for physical hall tickets and ID proofs.</a:t>
            </a:r>
          </a:p>
          <a:p>
            <a:pPr marL="457200" lvl="0" indent="-304800" algn="l" rtl="0">
              <a:lnSpc>
                <a:spcPct val="115000"/>
              </a:lnSpc>
              <a:spcBef>
                <a:spcPts val="0"/>
              </a:spcBef>
              <a:spcAft>
                <a:spcPts val="0"/>
              </a:spcAft>
              <a:buClr>
                <a:srgbClr val="666666"/>
              </a:buClr>
              <a:buSzPts val="1200"/>
              <a:buFont typeface="Roboto Medium"/>
              <a:buChar char="●"/>
            </a:pPr>
            <a:r>
              <a:rPr lang="en-US" sz="1200" dirty="0">
                <a:solidFill>
                  <a:srgbClr val="666666"/>
                </a:solidFill>
                <a:latin typeface="Roboto Medium"/>
                <a:ea typeface="Roboto Medium"/>
                <a:cs typeface="Roboto Medium"/>
                <a:sym typeface="Roboto Medium"/>
              </a:rPr>
              <a:t>Enhanced security measures to prevent fraud and impersonation during exams.</a:t>
            </a:r>
            <a:endParaRPr sz="1200" dirty="0">
              <a:solidFill>
                <a:srgbClr val="666666"/>
              </a:solidFill>
              <a:latin typeface="Roboto Medium"/>
              <a:ea typeface="Roboto Medium"/>
              <a:cs typeface="Roboto Medium"/>
              <a:sym typeface="Roboto Medium"/>
            </a:endParaRPr>
          </a:p>
        </p:txBody>
      </p:sp>
      <p:pic>
        <p:nvPicPr>
          <p:cNvPr id="2050" name="Picture 2" descr="Premium Vector | Isometric classroom illustration with teacher and students">
            <a:extLst>
              <a:ext uri="{FF2B5EF4-FFF2-40B4-BE49-F238E27FC236}">
                <a16:creationId xmlns:a16="http://schemas.microsoft.com/office/drawing/2014/main" id="{B10294D5-7EEB-2222-E7A7-156816F06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39351"/>
            <a:ext cx="3449444" cy="2297793"/>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a:extLst>
              <a:ext uri="{FF2B5EF4-FFF2-40B4-BE49-F238E27FC236}">
                <a16:creationId xmlns:a16="http://schemas.microsoft.com/office/drawing/2014/main" id="{BE73F559-A51D-C4DE-FC5E-FB5E84EC8E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5122" y="1718397"/>
            <a:ext cx="1383695" cy="1266053"/>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rgbClr val="0000FF"/>
                </a:solidFill>
                <a:latin typeface="Roboto Black"/>
                <a:ea typeface="Roboto Black"/>
                <a:cs typeface="Roboto Black"/>
                <a:sym typeface="Roboto Black"/>
              </a:rPr>
              <a:t>System Architecture</a:t>
            </a:r>
            <a:endParaRPr sz="3200">
              <a:solidFill>
                <a:srgbClr val="0000FF"/>
              </a:solidFill>
              <a:latin typeface="Roboto Black"/>
              <a:ea typeface="Roboto Black"/>
              <a:cs typeface="Roboto Black"/>
              <a:sym typeface="Roboto Black"/>
            </a:endParaRPr>
          </a:p>
        </p:txBody>
      </p:sp>
      <p:sp>
        <p:nvSpPr>
          <p:cNvPr id="4" name="Google Shape;116;p19">
            <a:extLst>
              <a:ext uri="{FF2B5EF4-FFF2-40B4-BE49-F238E27FC236}">
                <a16:creationId xmlns:a16="http://schemas.microsoft.com/office/drawing/2014/main" id="{05AF49C7-A18B-4006-1EA0-C837FAEA49E4}"/>
              </a:ext>
            </a:extLst>
          </p:cNvPr>
          <p:cNvSpPr/>
          <p:nvPr/>
        </p:nvSpPr>
        <p:spPr>
          <a:xfrm>
            <a:off x="3410882" y="1471601"/>
            <a:ext cx="2463163" cy="585300"/>
          </a:xfrm>
          <a:prstGeom prst="rect">
            <a:avLst/>
          </a:prstGeom>
          <a:solidFill>
            <a:srgbClr val="CFE2F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200" b="1" dirty="0">
                <a:solidFill>
                  <a:srgbClr val="0000FF"/>
                </a:solidFill>
                <a:latin typeface="Roboto"/>
                <a:ea typeface="Roboto"/>
                <a:cs typeface="Roboto"/>
                <a:sym typeface="Roboto"/>
              </a:rPr>
              <a:t>Face Detection &amp; Recognition Module</a:t>
            </a:r>
            <a:endParaRPr sz="1050" i="1" dirty="0">
              <a:solidFill>
                <a:srgbClr val="0000FF"/>
              </a:solidFill>
              <a:latin typeface="Roboto"/>
              <a:ea typeface="Roboto"/>
              <a:cs typeface="Roboto"/>
              <a:sym typeface="Roboto"/>
            </a:endParaRPr>
          </a:p>
        </p:txBody>
      </p:sp>
      <p:sp>
        <p:nvSpPr>
          <p:cNvPr id="5" name="Google Shape;116;p19">
            <a:extLst>
              <a:ext uri="{FF2B5EF4-FFF2-40B4-BE49-F238E27FC236}">
                <a16:creationId xmlns:a16="http://schemas.microsoft.com/office/drawing/2014/main" id="{26806176-CCE0-20D7-692D-5CD2C483C6BA}"/>
              </a:ext>
            </a:extLst>
          </p:cNvPr>
          <p:cNvSpPr/>
          <p:nvPr/>
        </p:nvSpPr>
        <p:spPr>
          <a:xfrm>
            <a:off x="3410882" y="3295925"/>
            <a:ext cx="2469837" cy="585300"/>
          </a:xfrm>
          <a:prstGeom prst="rect">
            <a:avLst/>
          </a:prstGeom>
          <a:solidFill>
            <a:srgbClr val="FFF2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200" b="1" dirty="0">
                <a:solidFill>
                  <a:schemeClr val="tx1"/>
                </a:solidFill>
                <a:latin typeface="Roboto"/>
                <a:ea typeface="Roboto"/>
                <a:cs typeface="Roboto"/>
                <a:sym typeface="Roboto"/>
              </a:rPr>
              <a:t>AI/ML Verification&amp; Authentication </a:t>
            </a:r>
            <a:endParaRPr sz="1200" b="1" dirty="0">
              <a:solidFill>
                <a:schemeClr val="tx1"/>
              </a:solidFill>
              <a:latin typeface="Roboto"/>
              <a:ea typeface="Roboto"/>
              <a:cs typeface="Roboto"/>
              <a:sym typeface="Roboto"/>
            </a:endParaRPr>
          </a:p>
        </p:txBody>
      </p:sp>
      <p:sp>
        <p:nvSpPr>
          <p:cNvPr id="8" name="Google Shape;119;p19">
            <a:extLst>
              <a:ext uri="{FF2B5EF4-FFF2-40B4-BE49-F238E27FC236}">
                <a16:creationId xmlns:a16="http://schemas.microsoft.com/office/drawing/2014/main" id="{689D32A4-803C-B6C3-F57E-A09594608071}"/>
              </a:ext>
            </a:extLst>
          </p:cNvPr>
          <p:cNvSpPr/>
          <p:nvPr/>
        </p:nvSpPr>
        <p:spPr>
          <a:xfrm>
            <a:off x="7650243" y="2324996"/>
            <a:ext cx="1392112" cy="702833"/>
          </a:xfrm>
          <a:prstGeom prst="rect">
            <a:avLst/>
          </a:prstGeom>
          <a:solidFill>
            <a:schemeClr val="accent5">
              <a:lumMod val="20000"/>
              <a:lumOff val="8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latin typeface="Roboto"/>
                <a:ea typeface="Roboto"/>
                <a:cs typeface="Roboto"/>
                <a:sym typeface="Roboto"/>
              </a:rPr>
              <a:t>Verify &amp; Display Results</a:t>
            </a:r>
            <a:endParaRPr sz="1200" b="1" dirty="0">
              <a:latin typeface="Roboto"/>
              <a:ea typeface="Roboto"/>
              <a:cs typeface="Roboto"/>
              <a:sym typeface="Roboto"/>
            </a:endParaRPr>
          </a:p>
        </p:txBody>
      </p:sp>
      <p:pic>
        <p:nvPicPr>
          <p:cNvPr id="6" name="Picture 5">
            <a:extLst>
              <a:ext uri="{FF2B5EF4-FFF2-40B4-BE49-F238E27FC236}">
                <a16:creationId xmlns:a16="http://schemas.microsoft.com/office/drawing/2014/main" id="{FF534B07-E91E-4459-6CCB-D34E5093CC07}"/>
              </a:ext>
            </a:extLst>
          </p:cNvPr>
          <p:cNvPicPr>
            <a:picLocks noChangeAspect="1"/>
          </p:cNvPicPr>
          <p:nvPr/>
        </p:nvPicPr>
        <p:blipFill>
          <a:blip r:embed="rId3"/>
          <a:stretch>
            <a:fillRect/>
          </a:stretch>
        </p:blipFill>
        <p:spPr>
          <a:xfrm>
            <a:off x="527445" y="2098742"/>
            <a:ext cx="580623" cy="946015"/>
          </a:xfrm>
          <a:prstGeom prst="rect">
            <a:avLst/>
          </a:prstGeom>
        </p:spPr>
      </p:pic>
      <p:sp>
        <p:nvSpPr>
          <p:cNvPr id="12" name="Google Shape;116;p19">
            <a:extLst>
              <a:ext uri="{FF2B5EF4-FFF2-40B4-BE49-F238E27FC236}">
                <a16:creationId xmlns:a16="http://schemas.microsoft.com/office/drawing/2014/main" id="{8CC20CCF-9EE8-9075-C322-13333066AA17}"/>
              </a:ext>
            </a:extLst>
          </p:cNvPr>
          <p:cNvSpPr/>
          <p:nvPr/>
        </p:nvSpPr>
        <p:spPr>
          <a:xfrm>
            <a:off x="1493757" y="2056901"/>
            <a:ext cx="1628078" cy="1029695"/>
          </a:xfrm>
          <a:prstGeom prst="rect">
            <a:avLst/>
          </a:prstGeom>
          <a:solidFill>
            <a:schemeClr val="accent4">
              <a:lumMod val="40000"/>
              <a:lumOff val="6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200" b="1" dirty="0">
                <a:solidFill>
                  <a:schemeClr val="tx1"/>
                </a:solidFill>
                <a:latin typeface="Roboto"/>
                <a:ea typeface="Roboto"/>
                <a:cs typeface="Roboto"/>
                <a:sym typeface="Roboto"/>
              </a:rPr>
              <a:t>Mobile Camera Input &amp; Image Processing</a:t>
            </a:r>
            <a:endParaRPr sz="1050" b="1" i="1" dirty="0">
              <a:solidFill>
                <a:schemeClr val="tx1"/>
              </a:solidFill>
              <a:latin typeface="Roboto"/>
              <a:ea typeface="Roboto"/>
              <a:cs typeface="Roboto"/>
              <a:sym typeface="Roboto"/>
            </a:endParaRPr>
          </a:p>
        </p:txBody>
      </p:sp>
      <p:sp>
        <p:nvSpPr>
          <p:cNvPr id="14" name="Google Shape;116;p19">
            <a:extLst>
              <a:ext uri="{FF2B5EF4-FFF2-40B4-BE49-F238E27FC236}">
                <a16:creationId xmlns:a16="http://schemas.microsoft.com/office/drawing/2014/main" id="{454E3715-E04C-0A5A-676C-3BB15902C673}"/>
              </a:ext>
            </a:extLst>
          </p:cNvPr>
          <p:cNvSpPr/>
          <p:nvPr/>
        </p:nvSpPr>
        <p:spPr>
          <a:xfrm>
            <a:off x="5494800" y="2324996"/>
            <a:ext cx="1835272" cy="702833"/>
          </a:xfrm>
          <a:prstGeom prst="rect">
            <a:avLst/>
          </a:prstGeom>
          <a:solidFill>
            <a:schemeClr val="accent4">
              <a:lumMod val="40000"/>
              <a:lumOff val="6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lvl="0" algn="ctr"/>
            <a:r>
              <a:rPr lang="en-US" sz="1200" b="1" dirty="0">
                <a:solidFill>
                  <a:schemeClr val="tx1"/>
                </a:solidFill>
                <a:latin typeface="Roboto"/>
                <a:ea typeface="Roboto"/>
                <a:cs typeface="Roboto"/>
                <a:sym typeface="Roboto"/>
              </a:rPr>
              <a:t>Exam Database &amp; Student Records</a:t>
            </a:r>
            <a:endParaRPr sz="1200" b="1" dirty="0">
              <a:solidFill>
                <a:schemeClr val="tx1"/>
              </a:solidFill>
              <a:latin typeface="Roboto"/>
              <a:ea typeface="Roboto"/>
              <a:cs typeface="Roboto"/>
              <a:sym typeface="Roboto"/>
            </a:endParaRPr>
          </a:p>
        </p:txBody>
      </p:sp>
      <p:cxnSp>
        <p:nvCxnSpPr>
          <p:cNvPr id="17" name="Straight Arrow Connector 16">
            <a:extLst>
              <a:ext uri="{FF2B5EF4-FFF2-40B4-BE49-F238E27FC236}">
                <a16:creationId xmlns:a16="http://schemas.microsoft.com/office/drawing/2014/main" id="{30E2761A-20F3-A39D-CBD8-7A57FD49E52B}"/>
              </a:ext>
            </a:extLst>
          </p:cNvPr>
          <p:cNvCxnSpPr>
            <a:cxnSpLocks/>
            <a:stCxn id="6" idx="3"/>
            <a:endCxn id="12" idx="1"/>
          </p:cNvCxnSpPr>
          <p:nvPr/>
        </p:nvCxnSpPr>
        <p:spPr>
          <a:xfrm flipV="1">
            <a:off x="1108068" y="2571749"/>
            <a:ext cx="3856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852A2DC-8397-2944-F1F8-B593297096C3}"/>
              </a:ext>
            </a:extLst>
          </p:cNvPr>
          <p:cNvCxnSpPr>
            <a:cxnSpLocks/>
            <a:stCxn id="12" idx="3"/>
            <a:endCxn id="4" idx="1"/>
          </p:cNvCxnSpPr>
          <p:nvPr/>
        </p:nvCxnSpPr>
        <p:spPr>
          <a:xfrm flipV="1">
            <a:off x="3121835" y="1764251"/>
            <a:ext cx="289047" cy="8074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07856476-BC43-7E2E-1F27-ADCE77080DD7}"/>
              </a:ext>
            </a:extLst>
          </p:cNvPr>
          <p:cNvCxnSpPr>
            <a:cxnSpLocks/>
            <a:stCxn id="12" idx="3"/>
            <a:endCxn id="5" idx="1"/>
          </p:cNvCxnSpPr>
          <p:nvPr/>
        </p:nvCxnSpPr>
        <p:spPr>
          <a:xfrm>
            <a:off x="3121835" y="2571749"/>
            <a:ext cx="289047" cy="10168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6ED0939-C29E-3B9F-BD93-6DA0B4D01CCE}"/>
              </a:ext>
            </a:extLst>
          </p:cNvPr>
          <p:cNvCxnSpPr>
            <a:cxnSpLocks/>
            <a:stCxn id="4" idx="3"/>
            <a:endCxn id="14" idx="0"/>
          </p:cNvCxnSpPr>
          <p:nvPr/>
        </p:nvCxnSpPr>
        <p:spPr>
          <a:xfrm>
            <a:off x="5874045" y="1764251"/>
            <a:ext cx="538391" cy="560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3680236D-BDEE-8C77-2997-5B5DE0FE75AB}"/>
              </a:ext>
            </a:extLst>
          </p:cNvPr>
          <p:cNvCxnSpPr>
            <a:cxnSpLocks/>
            <a:stCxn id="5" idx="3"/>
            <a:endCxn id="14" idx="2"/>
          </p:cNvCxnSpPr>
          <p:nvPr/>
        </p:nvCxnSpPr>
        <p:spPr>
          <a:xfrm flipV="1">
            <a:off x="5880719" y="3027829"/>
            <a:ext cx="531717" cy="56074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FDC25A1-4302-6DF8-F7B2-2696EF260DFD}"/>
              </a:ext>
            </a:extLst>
          </p:cNvPr>
          <p:cNvCxnSpPr>
            <a:cxnSpLocks/>
            <a:stCxn id="14" idx="3"/>
            <a:endCxn id="8" idx="1"/>
          </p:cNvCxnSpPr>
          <p:nvPr/>
        </p:nvCxnSpPr>
        <p:spPr>
          <a:xfrm>
            <a:off x="7330072" y="2676413"/>
            <a:ext cx="3201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rgbClr val="0000FF"/>
                </a:solidFill>
                <a:latin typeface="Roboto Black"/>
                <a:ea typeface="Roboto Black"/>
                <a:cs typeface="Roboto Black"/>
                <a:sym typeface="Roboto Black"/>
              </a:rPr>
              <a:t>Technology Stack</a:t>
            </a:r>
            <a:endParaRPr sz="3200" dirty="0">
              <a:solidFill>
                <a:srgbClr val="0000FF"/>
              </a:solidFill>
              <a:latin typeface="Roboto Black"/>
              <a:ea typeface="Roboto Black"/>
              <a:cs typeface="Roboto Black"/>
              <a:sym typeface="Roboto Black"/>
            </a:endParaRPr>
          </a:p>
        </p:txBody>
      </p:sp>
      <p:sp>
        <p:nvSpPr>
          <p:cNvPr id="133" name="Google Shape;133;p20"/>
          <p:cNvSpPr txBox="1"/>
          <p:nvPr/>
        </p:nvSpPr>
        <p:spPr>
          <a:xfrm>
            <a:off x="451625" y="927000"/>
            <a:ext cx="7349400" cy="37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dirty="0">
                <a:solidFill>
                  <a:srgbClr val="666666"/>
                </a:solidFill>
                <a:latin typeface="Roboto Medium"/>
                <a:ea typeface="Roboto Medium"/>
                <a:cs typeface="Roboto Medium"/>
                <a:sym typeface="Roboto Medium"/>
              </a:rPr>
              <a:t>Our project, </a:t>
            </a:r>
            <a:r>
              <a:rPr lang="en-US" sz="1200" dirty="0" err="1">
                <a:solidFill>
                  <a:srgbClr val="666666"/>
                </a:solidFill>
                <a:latin typeface="Roboto Medium"/>
                <a:ea typeface="Roboto Medium"/>
                <a:cs typeface="Roboto Medium"/>
                <a:sym typeface="Roboto Medium"/>
              </a:rPr>
              <a:t>SmartVerify</a:t>
            </a:r>
            <a:r>
              <a:rPr lang="en-US" sz="1200" dirty="0">
                <a:solidFill>
                  <a:srgbClr val="666666"/>
                </a:solidFill>
                <a:latin typeface="Roboto Medium"/>
                <a:ea typeface="Roboto Medium"/>
                <a:cs typeface="Roboto Medium"/>
                <a:sym typeface="Roboto Medium"/>
              </a:rPr>
              <a:t>, utilizes a robust technology stack to ensure efficient and reliable performance. The key components of our technology stack include</a:t>
            </a:r>
            <a:endParaRPr sz="1200" dirty="0">
              <a:solidFill>
                <a:srgbClr val="666666"/>
              </a:solidFill>
              <a:latin typeface="Roboto Medium"/>
              <a:ea typeface="Roboto Medium"/>
              <a:cs typeface="Roboto Medium"/>
              <a:sym typeface="Roboto Medium"/>
            </a:endParaRPr>
          </a:p>
        </p:txBody>
      </p:sp>
      <p:sp>
        <p:nvSpPr>
          <p:cNvPr id="3" name="TextBox 2">
            <a:extLst>
              <a:ext uri="{FF2B5EF4-FFF2-40B4-BE49-F238E27FC236}">
                <a16:creationId xmlns:a16="http://schemas.microsoft.com/office/drawing/2014/main" id="{44E6A65E-E362-8DC0-7B28-DA8314D18B39}"/>
              </a:ext>
            </a:extLst>
          </p:cNvPr>
          <p:cNvSpPr txBox="1"/>
          <p:nvPr/>
        </p:nvSpPr>
        <p:spPr>
          <a:xfrm>
            <a:off x="451625" y="1682492"/>
            <a:ext cx="6543907" cy="1025922"/>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rPr>
              <a:t>Viola-Jones algorithm for face detection</a:t>
            </a:r>
          </a:p>
          <a:p>
            <a:pPr marL="285750" indent="-285750" algn="l">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rPr>
              <a:t>Python for backend development</a:t>
            </a:r>
          </a:p>
          <a:p>
            <a:pPr marL="285750" indent="-285750" algn="l">
              <a:lnSpc>
                <a:spcPct val="150000"/>
              </a:lnSpc>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rPr>
              <a:t>Android platform for mobile application development</a:t>
            </a:r>
          </a:p>
        </p:txBody>
      </p:sp>
      <p:pic>
        <p:nvPicPr>
          <p:cNvPr id="3074" name="Picture 2" descr="The advantages of learning Python | by João Gustavo | Analytics Vidhya |  Medium">
            <a:extLst>
              <a:ext uri="{FF2B5EF4-FFF2-40B4-BE49-F238E27FC236}">
                <a16:creationId xmlns:a16="http://schemas.microsoft.com/office/drawing/2014/main" id="{5DF59359-8A3C-F648-8061-6C80FD0BF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939" y="3498030"/>
            <a:ext cx="2212771" cy="959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DD17CED-6D01-CA8C-DB6A-DB15D8E77633}"/>
              </a:ext>
            </a:extLst>
          </p:cNvPr>
          <p:cNvPicPr>
            <a:picLocks noChangeAspect="1"/>
          </p:cNvPicPr>
          <p:nvPr/>
        </p:nvPicPr>
        <p:blipFill>
          <a:blip r:embed="rId4"/>
          <a:stretch>
            <a:fillRect/>
          </a:stretch>
        </p:blipFill>
        <p:spPr>
          <a:xfrm>
            <a:off x="5714416" y="3475163"/>
            <a:ext cx="2562232" cy="875430"/>
          </a:xfrm>
          <a:prstGeom prst="rect">
            <a:avLst/>
          </a:prstGeom>
        </p:spPr>
      </p:pic>
      <p:pic>
        <p:nvPicPr>
          <p:cNvPr id="3076" name="Picture 4" descr="Let's Learn Face Detection Using Computer Vision - Analytics Vidhya">
            <a:extLst>
              <a:ext uri="{FF2B5EF4-FFF2-40B4-BE49-F238E27FC236}">
                <a16:creationId xmlns:a16="http://schemas.microsoft.com/office/drawing/2014/main" id="{DBDC079F-0A29-F814-192B-DF5DC8E88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980" y="3292297"/>
            <a:ext cx="2005051" cy="14052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p:nvPr/>
        </p:nvSpPr>
        <p:spPr>
          <a:xfrm>
            <a:off x="451625" y="317800"/>
            <a:ext cx="7349400" cy="5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rgbClr val="0000FF"/>
                </a:solidFill>
                <a:latin typeface="Roboto Black"/>
                <a:ea typeface="Roboto Black"/>
                <a:cs typeface="Roboto Black"/>
                <a:sym typeface="Roboto Black"/>
              </a:rPr>
              <a:t>Viola-Jones algorithm</a:t>
            </a:r>
            <a:endParaRPr sz="3200" dirty="0">
              <a:solidFill>
                <a:srgbClr val="0000FF"/>
              </a:solidFill>
              <a:latin typeface="Roboto Black"/>
              <a:ea typeface="Roboto Black"/>
              <a:cs typeface="Roboto Black"/>
              <a:sym typeface="Roboto Black"/>
            </a:endParaRPr>
          </a:p>
        </p:txBody>
      </p:sp>
      <p:sp>
        <p:nvSpPr>
          <p:cNvPr id="3" name="Google Shape;151;p21">
            <a:extLst>
              <a:ext uri="{FF2B5EF4-FFF2-40B4-BE49-F238E27FC236}">
                <a16:creationId xmlns:a16="http://schemas.microsoft.com/office/drawing/2014/main" id="{377DC716-FD19-C2CE-B4B6-8DA191D7AD24}"/>
              </a:ext>
            </a:extLst>
          </p:cNvPr>
          <p:cNvSpPr txBox="1"/>
          <p:nvPr/>
        </p:nvSpPr>
        <p:spPr>
          <a:xfrm>
            <a:off x="557559" y="1166695"/>
            <a:ext cx="7991709" cy="1152759"/>
          </a:xfrm>
          <a:prstGeom prst="rect">
            <a:avLst/>
          </a:prstGeom>
          <a:noFill/>
          <a:ln>
            <a:noFill/>
          </a:ln>
        </p:spPr>
        <p:txBody>
          <a:bodyPr spcFirstLastPara="1" wrap="square" lIns="91425" tIns="91425" rIns="91425" bIns="91425" anchor="t" anchorCtr="0">
            <a:noAutofit/>
          </a:bodyPr>
          <a:lstStyle/>
          <a:p>
            <a:pPr lvl="0">
              <a:lnSpc>
                <a:spcPct val="115000"/>
              </a:lnSpc>
            </a:pPr>
            <a:r>
              <a:rPr lang="en-US" sz="1100" dirty="0">
                <a:solidFill>
                  <a:srgbClr val="666666"/>
                </a:solidFill>
                <a:latin typeface="Roboto" panose="02000000000000000000" pitchFamily="2" charset="0"/>
                <a:ea typeface="Roboto" panose="02000000000000000000" pitchFamily="2" charset="0"/>
                <a:cs typeface="Roboto Medium"/>
                <a:sym typeface="Roboto Medium"/>
              </a:rPr>
              <a:t>The Viola-Jones algorithm is like a super smart detective for finding faces in pictures. It works by looking for certain patterns or features that are common in human faces, such as the arrangement of eyes, nose, and mouth. </a:t>
            </a:r>
          </a:p>
          <a:p>
            <a:pPr lvl="0">
              <a:lnSpc>
                <a:spcPct val="115000"/>
              </a:lnSpc>
            </a:pPr>
            <a:endParaRPr lang="en-US" sz="1100" dirty="0">
              <a:solidFill>
                <a:srgbClr val="666666"/>
              </a:solidFill>
              <a:latin typeface="Roboto" panose="02000000000000000000" pitchFamily="2" charset="0"/>
              <a:ea typeface="Roboto" panose="02000000000000000000" pitchFamily="2" charset="0"/>
              <a:cs typeface="Roboto Medium"/>
              <a:sym typeface="Roboto Medium"/>
            </a:endParaRPr>
          </a:p>
          <a:p>
            <a:pPr lvl="0">
              <a:lnSpc>
                <a:spcPct val="115000"/>
              </a:lnSpc>
            </a:pPr>
            <a:r>
              <a:rPr lang="en-US" sz="1100" dirty="0">
                <a:solidFill>
                  <a:srgbClr val="666666"/>
                </a:solidFill>
                <a:latin typeface="Roboto" panose="02000000000000000000" pitchFamily="2" charset="0"/>
                <a:ea typeface="Roboto" panose="02000000000000000000" pitchFamily="2" charset="0"/>
                <a:cs typeface="Roboto Medium"/>
                <a:sym typeface="Roboto Medium"/>
              </a:rPr>
              <a:t>The Viola-Jones algorithm searches through a picture, checking each small area to see if it matches this puzzle piece. If it finds a match, it's likely that there's a face there!</a:t>
            </a:r>
            <a:endParaRPr sz="1100" dirty="0">
              <a:solidFill>
                <a:srgbClr val="666666"/>
              </a:solidFill>
              <a:latin typeface="Roboto" panose="02000000000000000000" pitchFamily="2" charset="0"/>
              <a:ea typeface="Roboto" panose="02000000000000000000" pitchFamily="2" charset="0"/>
              <a:cs typeface="Roboto Medium"/>
              <a:sym typeface="Roboto Medium"/>
            </a:endParaRPr>
          </a:p>
        </p:txBody>
      </p:sp>
      <p:pic>
        <p:nvPicPr>
          <p:cNvPr id="5122" name="Picture 2" descr="Computer Vision: Viola-Jones Object Detection | by Andrew D | Medium">
            <a:extLst>
              <a:ext uri="{FF2B5EF4-FFF2-40B4-BE49-F238E27FC236}">
                <a16:creationId xmlns:a16="http://schemas.microsoft.com/office/drawing/2014/main" id="{25A28A7C-A5D8-C7A6-0E23-31BAB9A64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59" y="2453268"/>
            <a:ext cx="4262937" cy="217069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Viola-Jones algorithm parts: (а) combination of regions, (b) Haar... |  Download Scientific Diagram">
            <a:extLst>
              <a:ext uri="{FF2B5EF4-FFF2-40B4-BE49-F238E27FC236}">
                <a16:creationId xmlns:a16="http://schemas.microsoft.com/office/drawing/2014/main" id="{2835CFDE-C3F8-5593-F99A-22827ADD77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30623"/>
          <a:stretch/>
        </p:blipFill>
        <p:spPr bwMode="auto">
          <a:xfrm>
            <a:off x="5331809" y="2453267"/>
            <a:ext cx="2909639" cy="2170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931966"/>
      </p:ext>
    </p:extLst>
  </p:cSld>
  <p:clrMapOvr>
    <a:masterClrMapping/>
  </p:clrMapOvr>
  <p:transition spd="slow">
    <p:push dir="u"/>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1037</Words>
  <Application>Microsoft Office PowerPoint</Application>
  <PresentationFormat>On-screen Show (16:9)</PresentationFormat>
  <Paragraphs>139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Roboto</vt:lpstr>
      <vt:lpstr>Segoe UI</vt:lpstr>
      <vt:lpstr>Roboto Medium</vt:lpstr>
      <vt:lpstr>Arial</vt:lpstr>
      <vt:lpstr>Roboto Black</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Pandiripalli, Eswara Rao</cp:lastModifiedBy>
  <cp:revision>1</cp:revision>
  <dcterms:modified xsi:type="dcterms:W3CDTF">2024-02-21T15:11:04Z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864bb8-b671-4bed-ba85-9478127ab5e9_Enabled">
    <vt:lpwstr>true</vt:lpwstr>
  </property>
  <property fmtid="{D5CDD505-2E9C-101B-9397-08002B2CF9AE}" pid="3" name="MSIP_Label_b7864bb8-b671-4bed-ba85-9478127ab5e9_SetDate">
    <vt:lpwstr>2024-02-18T10:51:05Z</vt:lpwstr>
  </property>
  <property fmtid="{D5CDD505-2E9C-101B-9397-08002B2CF9AE}" pid="4" name="MSIP_Label_b7864bb8-b671-4bed-ba85-9478127ab5e9_Method">
    <vt:lpwstr>Standard</vt:lpwstr>
  </property>
  <property fmtid="{D5CDD505-2E9C-101B-9397-08002B2CF9AE}" pid="5" name="MSIP_Label_b7864bb8-b671-4bed-ba85-9478127ab5e9_Name">
    <vt:lpwstr>Confidential – 2023</vt:lpwstr>
  </property>
  <property fmtid="{D5CDD505-2E9C-101B-9397-08002B2CF9AE}" pid="6" name="MSIP_Label_b7864bb8-b671-4bed-ba85-9478127ab5e9_SiteId">
    <vt:lpwstr>36839a65-7f3f-4bac-9ea4-f571f10a9a03</vt:lpwstr>
  </property>
  <property fmtid="{D5CDD505-2E9C-101B-9397-08002B2CF9AE}" pid="7" name="MSIP_Label_b7864bb8-b671-4bed-ba85-9478127ab5e9_ActionId">
    <vt:lpwstr>8948a56b-d7a1-4868-b123-0b124be6528d</vt:lpwstr>
  </property>
  <property fmtid="{D5CDD505-2E9C-101B-9397-08002B2CF9AE}" pid="8" name="MSIP_Label_b7864bb8-b671-4bed-ba85-9478127ab5e9_ContentBits">
    <vt:lpwstr>0</vt:lpwstr>
  </property>
</Properties>
</file>