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3160b7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3160b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3160b7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3160b7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3160b7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3160b7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3160b7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3160b7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b3160b7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b3160b7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3160b7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3160b7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23100"/>
            <a:ext cx="8520600" cy="20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National E-Mobility Programme</a:t>
            </a:r>
            <a:endParaRPr sz="7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 - PRASIMO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- Mohit Vidhani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- Raman Pal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- Siddhartha Singh Jadon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-17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120000"/>
              </a:lnSpc>
              <a:spcBef>
                <a:spcPts val="23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FFFFFF"/>
                </a:solidFill>
                <a:highlight>
                  <a:srgbClr val="5BB735"/>
                </a:highlight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2700" y="397475"/>
            <a:ext cx="85206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5BB7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What kind of interface can EESL built to increase the use of public charging stations?</a:t>
            </a:r>
            <a:endParaRPr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97650" y="1143350"/>
            <a:ext cx="7337100" cy="3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101600" rtl="0" algn="ctr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highlight>
                  <a:srgbClr val="5BB735"/>
                </a:highlight>
                <a:latin typeface="Roboto"/>
                <a:ea typeface="Roboto"/>
                <a:cs typeface="Roboto"/>
                <a:sym typeface="Roboto"/>
              </a:rPr>
              <a:t>Expectations</a:t>
            </a:r>
            <a:endParaRPr sz="3600">
              <a:solidFill>
                <a:srgbClr val="FFFFFF"/>
              </a:solidFill>
              <a:highlight>
                <a:srgbClr val="5BB7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A solution where electric vehicles can communicate with charging stations to provide automated information to EVS users in order to identify and reach out to the nearest charging station</a:t>
            </a:r>
            <a:endParaRPr sz="24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What can EESL do to upscale adaption of e-mobility in India.</a:t>
            </a:r>
            <a:endParaRPr sz="24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Environmental ambient temperature problem 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400"/>
              <a:buFont typeface="Georgia"/>
              <a:buChar char="-"/>
            </a:pPr>
            <a:r>
              <a:rPr lang="en" sz="240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environmental ambient temperature influences strongly the behavior of EV charging.</a:t>
            </a:r>
            <a:endParaRPr sz="240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800"/>
              <a:buFont typeface="Georgia"/>
              <a:buChar char="-"/>
            </a:pPr>
            <a:r>
              <a:rPr lang="en" sz="240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Charging during winter leads to low charging rate, hence, higher charging time. Furthermore, the developed charging system is able to facilitate simultaneous quick-charging for EVs in both winter and summer compared to conventional quick charging system</a:t>
            </a:r>
            <a:r>
              <a:rPr lang="en" sz="13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4444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E2E2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studies-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47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Charging times increased significantly when the weather got cold.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The more the temperature dropped, the longer it took to charge the battery. Under the coldest conditions, the rate of charging was roughly three times slower than at warmer temperatures.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Solution-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Block heater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Pre heat the battery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Two major interfces that we can use-</a:t>
            </a:r>
            <a:endParaRPr sz="24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Mobile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Another application may be inbuild car application which is inbuild in today’s modern cars dashboard.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Both interfaces should have these basic functionalites-</a:t>
            </a:r>
            <a:endParaRPr sz="24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-seaches for nearby charging station and its gps route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option of searching a charging station on your way to some destination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It should list other services available at the charging station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can reserve a charging station ( reservation free for 30 minutes , if consumer doesn’t reach it is cancelled)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should have easy interface to call EESL support for technical problems on charging station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