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8" r:id="rId2"/>
  </p:sldMasterIdLst>
  <p:sldIdLst>
    <p:sldId id="286" r:id="rId3"/>
    <p:sldId id="259" r:id="rId4"/>
    <p:sldId id="270" r:id="rId5"/>
    <p:sldId id="264" r:id="rId6"/>
    <p:sldId id="275" r:id="rId7"/>
    <p:sldId id="290" r:id="rId8"/>
    <p:sldId id="295" r:id="rId9"/>
    <p:sldId id="291" r:id="rId10"/>
    <p:sldId id="293" r:id="rId11"/>
    <p:sldId id="296" r:id="rId12"/>
    <p:sldId id="297" r:id="rId13"/>
    <p:sldId id="292" r:id="rId14"/>
    <p:sldId id="298" r:id="rId15"/>
    <p:sldId id="299" r:id="rId16"/>
    <p:sldId id="300" r:id="rId17"/>
    <p:sldId id="284" r:id="rId18"/>
    <p:sldId id="28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2EBB8CC-66AA-446C-9F9F-E6F426FFCE96}">
          <p14:sldIdLst/>
        </p14:section>
        <p14:section name="Untitled Section" id="{5A6B9613-4FE8-4418-B526-BF308D3BB47F}">
          <p14:sldIdLst>
            <p14:sldId id="286"/>
            <p14:sldId id="259"/>
            <p14:sldId id="270"/>
            <p14:sldId id="264"/>
            <p14:sldId id="275"/>
            <p14:sldId id="290"/>
            <p14:sldId id="295"/>
            <p14:sldId id="291"/>
            <p14:sldId id="293"/>
            <p14:sldId id="296"/>
            <p14:sldId id="297"/>
            <p14:sldId id="292"/>
            <p14:sldId id="298"/>
            <p14:sldId id="299"/>
            <p14:sldId id="300"/>
            <p14:sldId id="284"/>
            <p14:sldId id="28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emon.stha22@gmail.com" initials="r" lastIdx="2" clrIdx="0">
    <p:extLst>
      <p:ext uri="{19B8F6BF-5375-455C-9EA6-DF929625EA0E}">
        <p15:presenceInfo xmlns:p15="http://schemas.microsoft.com/office/powerpoint/2012/main" userId="1495173960221d0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62" autoAdjust="0"/>
    <p:restoredTop sz="94660"/>
  </p:normalViewPr>
  <p:slideViewPr>
    <p:cSldViewPr snapToGrid="0">
      <p:cViewPr varScale="1">
        <p:scale>
          <a:sx n="70" d="100"/>
          <a:sy n="70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9D81C-813C-4BFA-92B2-1B943FFBC7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A5A7B7-8D68-431A-8C14-B2ACA2CDF2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569D1D-F994-4231-B74F-123EB2683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599E5-03FC-415F-838F-3D8A9214F9B1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7C1E7-7514-4C3E-A945-592E1B080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D68485-ACD0-4BFA-BCD1-C015882DB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C5D96-01C5-4B98-AE76-F9A5C97F7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229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B72AB-A6EC-48A4-99DF-C49B2E193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89EA7F-393C-4217-9271-5BCCEFD224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B7CFB-542D-4DCA-978F-5DE931B65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599E5-03FC-415F-838F-3D8A9214F9B1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08320E-879F-4769-B1AC-287CB0205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D38EB-9E2F-4E29-AE9C-508E30DB2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C5D96-01C5-4B98-AE76-F9A5C97F7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107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2B48FC-4EEA-45BB-B769-5B9A61DB94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943FFD-5B52-4C9F-824F-95117AAA8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6043B-FBBD-4CA9-9833-CFCFBA69A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599E5-03FC-415F-838F-3D8A9214F9B1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15068-E19F-479D-9B16-7FB087E28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5F3EF-3414-4738-8EA9-F3823F0F7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C5D96-01C5-4B98-AE76-F9A5C97F7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0162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AB4599E5-03FC-415F-838F-3D8A9214F9B1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58EC5D96-01C5-4B98-AE76-F9A5C97F7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8194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599E5-03FC-415F-838F-3D8A9214F9B1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C5D96-01C5-4B98-AE76-F9A5C97F7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716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B4599E5-03FC-415F-838F-3D8A9214F9B1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8EC5D96-01C5-4B98-AE76-F9A5C97F7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910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599E5-03FC-415F-838F-3D8A9214F9B1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C5D96-01C5-4B98-AE76-F9A5C97F7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7855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599E5-03FC-415F-838F-3D8A9214F9B1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C5D96-01C5-4B98-AE76-F9A5C97F7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208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599E5-03FC-415F-838F-3D8A9214F9B1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C5D96-01C5-4B98-AE76-F9A5C97F7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2575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599E5-03FC-415F-838F-3D8A9214F9B1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C5D96-01C5-4B98-AE76-F9A5C97F7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6111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599E5-03FC-415F-838F-3D8A9214F9B1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C5D96-01C5-4B98-AE76-F9A5C97F7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419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FB2AE-72CF-4688-B4A2-BE4739047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B6321-7014-4527-AF30-E887C38E9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A0CDB3-572C-44D3-984D-CF49C64AD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599E5-03FC-415F-838F-3D8A9214F9B1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1DD609-18C5-4564-8732-A106C0895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43991-69B1-4B41-B6BE-0C6B78D1A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C5D96-01C5-4B98-AE76-F9A5C97F7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4521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599E5-03FC-415F-838F-3D8A9214F9B1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C5D96-01C5-4B98-AE76-F9A5C97F7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7092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599E5-03FC-415F-838F-3D8A9214F9B1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C5D96-01C5-4B98-AE76-F9A5C97F7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2955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B4599E5-03FC-415F-838F-3D8A9214F9B1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8EC5D96-01C5-4B98-AE76-F9A5C97F7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3363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B4599E5-03FC-415F-838F-3D8A9214F9B1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8EC5D96-01C5-4B98-AE76-F9A5C97F73F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021702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B4599E5-03FC-415F-838F-3D8A9214F9B1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8EC5D96-01C5-4B98-AE76-F9A5C97F7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62289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599E5-03FC-415F-838F-3D8A9214F9B1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C5D96-01C5-4B98-AE76-F9A5C97F7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54789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599E5-03FC-415F-838F-3D8A9214F9B1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C5D96-01C5-4B98-AE76-F9A5C97F7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61210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599E5-03FC-415F-838F-3D8A9214F9B1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C5D96-01C5-4B98-AE76-F9A5C97F7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51514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B4599E5-03FC-415F-838F-3D8A9214F9B1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8EC5D96-01C5-4B98-AE76-F9A5C97F7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358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D8B9B-52BB-4356-9B61-E996BCB76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5D8AA-5426-4722-8AA1-47A078195F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BDAFE-3ACE-4B1C-A7BD-8B641BBD9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599E5-03FC-415F-838F-3D8A9214F9B1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0B471-A897-431F-82AA-8FD7A378E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316D1-A148-44EA-810A-7735F136B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C5D96-01C5-4B98-AE76-F9A5C97F7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DF160-AEA9-4DCC-8F19-E3DB5EB3F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FB27E-843B-4E07-9CEB-79B3AD4EF1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E9B943-CD44-49DB-B73C-884805526A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A05D00-E0B8-4D20-96B9-79F55233E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599E5-03FC-415F-838F-3D8A9214F9B1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E30649-2486-4758-857F-62DF8FD80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C47ACC-94E5-45CF-9DE2-F71CE7884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C5D96-01C5-4B98-AE76-F9A5C97F7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948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806A3-FBD9-4FD3-82DC-E7CA61A89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12C20E-102A-440E-B790-01E80316C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3E3B06-8A4B-45D3-92E4-0ED575DA80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E41776-DB42-4A8B-BD3D-16E087A72F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92C61D-7E71-41B4-A8D6-B5B2761BC3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4A1B44-E9FB-43A2-895C-0EF3BBC65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599E5-03FC-415F-838F-3D8A9214F9B1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59112-F16D-48DD-AD44-4D1401238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2CA199-BF98-4001-9BA2-ECBBB339D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C5D96-01C5-4B98-AE76-F9A5C97F7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40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F49BC-EFC8-417F-AB72-18A0D1E36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C0BDC1-2A1A-4D76-9432-6EE3E55A2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599E5-03FC-415F-838F-3D8A9214F9B1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812D90-B892-4605-9FA5-74376A1FE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414020-8F51-4257-8B6C-C439E3247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C5D96-01C5-4B98-AE76-F9A5C97F7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654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456F68-05D3-45B9-933D-185A29C46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599E5-03FC-415F-838F-3D8A9214F9B1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F2857F-1C11-4338-93BA-01BE4BB97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B30F40-B083-4907-AF7E-03FB081B2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C5D96-01C5-4B98-AE76-F9A5C97F7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94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DA5D3-E6D0-4A0D-A057-7EEF5F46A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7D04E-38B8-48F4-9543-9C438B818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BECFB2-653C-4AC5-9ECD-E9C0A6F570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50DBFE-D565-492F-8356-8B63CA6E5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599E5-03FC-415F-838F-3D8A9214F9B1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C51942-A9B4-481B-9774-E5FA6D6FF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EBDC73-5CAB-4D3D-AD54-8E7DC5FB3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C5D96-01C5-4B98-AE76-F9A5C97F7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731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7E498-F814-485B-BE9B-14386C802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48C0B0-E13A-499D-A74C-E2D8BAC351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C6A940-C4B1-489C-94C9-2FBA303008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4BDCCE-5388-475E-B11C-A309C7B5D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599E5-03FC-415F-838F-3D8A9214F9B1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6B9222-F5D6-4BE9-98FF-8DF622C02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F97020-6456-49EA-9AD8-8AE86B00B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C5D96-01C5-4B98-AE76-F9A5C97F7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333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2638D8-F68A-4345-9B55-A72A0F0A8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4952D1-CA11-4E0C-A6EF-67E795C774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26929-2398-4FC5-8E0E-2F4BE716ED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599E5-03FC-415F-838F-3D8A9214F9B1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D24B4A-7A1D-4323-8CEB-A23C557E06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B97B5-DA3A-4DDE-A70A-E0DE486914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C5D96-01C5-4B98-AE76-F9A5C97F7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361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599E5-03FC-415F-838F-3D8A9214F9B1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C5D96-01C5-4B98-AE76-F9A5C97F7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4868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uxury Cars | Latest News, Photos &amp; Videos | WIRED">
            <a:extLst>
              <a:ext uri="{FF2B5EF4-FFF2-40B4-BE49-F238E27FC236}">
                <a16:creationId xmlns:a16="http://schemas.microsoft.com/office/drawing/2014/main" id="{505E217E-0705-4F36-A238-9A3240D6AA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7014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1DFA2A9-682A-4C1C-B7F0-CAD2F8E7DB03}"/>
              </a:ext>
            </a:extLst>
          </p:cNvPr>
          <p:cNvSpPr txBox="1">
            <a:spLocks/>
          </p:cNvSpPr>
          <p:nvPr/>
        </p:nvSpPr>
        <p:spPr>
          <a:xfrm>
            <a:off x="177422" y="230874"/>
            <a:ext cx="7105730" cy="210175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Project Presentation</a:t>
            </a:r>
            <a:b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b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“Online Car Rental System”</a:t>
            </a:r>
            <a:endParaRPr lang="en-US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C551E2F-6B4C-4EF5-AAE2-1DAAB06F1CE9}"/>
              </a:ext>
            </a:extLst>
          </p:cNvPr>
          <p:cNvSpPr/>
          <p:nvPr/>
        </p:nvSpPr>
        <p:spPr>
          <a:xfrm>
            <a:off x="1105466" y="2285432"/>
            <a:ext cx="5636527" cy="2101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0" i="0" dirty="0">
                <a:solidFill>
                  <a:schemeClr val="accent2"/>
                </a:solidFill>
                <a:effectLst/>
                <a:latin typeface="Rockwell Nova Cond" panose="02060506020205020403" pitchFamily="18" charset="0"/>
              </a:rPr>
              <a:t>Under the guidance of  </a:t>
            </a:r>
          </a:p>
          <a:p>
            <a:pPr algn="ctr"/>
            <a:r>
              <a:rPr lang="en-US" sz="4800" b="0" i="0" dirty="0">
                <a:solidFill>
                  <a:schemeClr val="accent2"/>
                </a:solidFill>
                <a:effectLst/>
                <a:latin typeface="Rockwell Nova Cond" panose="02060506020205020403" pitchFamily="18" charset="0"/>
              </a:rPr>
              <a:t>Mr</a:t>
            </a:r>
            <a:r>
              <a:rPr lang="en-US" sz="4800" dirty="0">
                <a:solidFill>
                  <a:schemeClr val="accent2"/>
                </a:solidFill>
                <a:latin typeface="Rockwell Nova Cond" panose="02060506020205020403" pitchFamily="18" charset="0"/>
              </a:rPr>
              <a:t>. Yuba raj </a:t>
            </a:r>
            <a:r>
              <a:rPr lang="en-US" sz="4800" dirty="0" err="1">
                <a:solidFill>
                  <a:schemeClr val="accent2"/>
                </a:solidFill>
                <a:latin typeface="Rockwell Nova Cond" panose="02060506020205020403" pitchFamily="18" charset="0"/>
              </a:rPr>
              <a:t>Devkota</a:t>
            </a:r>
            <a:r>
              <a:rPr lang="en-US" sz="4800" dirty="0">
                <a:solidFill>
                  <a:schemeClr val="accent2"/>
                </a:solidFill>
                <a:latin typeface="Rockwell Nova Cond" panose="02060506020205020403" pitchFamily="18" charset="0"/>
              </a:rPr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5E111A-3C61-4485-B73D-8067A6EBDF8B}"/>
              </a:ext>
            </a:extLst>
          </p:cNvPr>
          <p:cNvSpPr/>
          <p:nvPr/>
        </p:nvSpPr>
        <p:spPr>
          <a:xfrm>
            <a:off x="5515967" y="4525371"/>
            <a:ext cx="5636527" cy="2101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0" i="0" u="sng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</a:p>
          <a:p>
            <a:pPr algn="ctr"/>
            <a:r>
              <a:rPr lang="en-US" sz="36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Raman S</a:t>
            </a:r>
            <a:r>
              <a:rPr lang="en-US" sz="3600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hrestha</a:t>
            </a:r>
          </a:p>
          <a:p>
            <a:pPr algn="ctr"/>
            <a:r>
              <a:rPr lang="en-US" sz="36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Bikram </a:t>
            </a:r>
            <a:r>
              <a:rPr lang="en-US" sz="36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Bishwokarma</a:t>
            </a:r>
            <a:endParaRPr lang="en-US" sz="3600" b="0" i="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32660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79"/>
    </mc:Choice>
    <mc:Fallback xmlns="">
      <p:transition spd="slow" advTm="2517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85935-8096-49DB-9C2B-3AB0BD23E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8872" y="570502"/>
            <a:ext cx="8610600" cy="1028246"/>
          </a:xfrm>
        </p:spPr>
        <p:txBody>
          <a:bodyPr/>
          <a:lstStyle/>
          <a:p>
            <a:pPr algn="ctr"/>
            <a:r>
              <a:rPr lang="en-US" dirty="0"/>
              <a:t>Screenshots of user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2147AC-25FC-4332-AAB7-CFBD5FDCB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9366"/>
            <a:ext cx="12192000" cy="5438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18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85935-8096-49DB-9C2B-3AB0BD23E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8872" y="570502"/>
            <a:ext cx="8610600" cy="1028246"/>
          </a:xfrm>
        </p:spPr>
        <p:txBody>
          <a:bodyPr/>
          <a:lstStyle/>
          <a:p>
            <a:pPr algn="ctr"/>
            <a:r>
              <a:rPr lang="en-US" dirty="0"/>
              <a:t>Screenshots of user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ED7F20-2499-4EAB-91C4-BD69C396B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9" y="1405719"/>
            <a:ext cx="12192000" cy="5452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307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85935-8096-49DB-9C2B-3AB0BD23E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024194"/>
          </a:xfrm>
        </p:spPr>
        <p:txBody>
          <a:bodyPr/>
          <a:lstStyle/>
          <a:p>
            <a:pPr algn="ctr"/>
            <a:r>
              <a:rPr lang="en-US" dirty="0"/>
              <a:t>Screenshots of admin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25EDA1-2EA7-4581-85E8-618AA6796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490" y="1621958"/>
            <a:ext cx="11273050" cy="5140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341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85935-8096-49DB-9C2B-3AB0BD23E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024194"/>
          </a:xfrm>
        </p:spPr>
        <p:txBody>
          <a:bodyPr/>
          <a:lstStyle/>
          <a:p>
            <a:pPr algn="ctr"/>
            <a:r>
              <a:rPr lang="en-US" dirty="0"/>
              <a:t>Screenshots of admin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4EC3DE-9889-47E5-9C8F-4281E8607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788567"/>
            <a:ext cx="10820400" cy="5069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452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85935-8096-49DB-9C2B-3AB0BD23E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024194"/>
          </a:xfrm>
        </p:spPr>
        <p:txBody>
          <a:bodyPr/>
          <a:lstStyle/>
          <a:p>
            <a:pPr algn="ctr"/>
            <a:r>
              <a:rPr lang="en-US" dirty="0"/>
              <a:t>Screenshots of admin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5E7010-33A3-4122-8F22-81F895D7F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583140"/>
            <a:ext cx="10820400" cy="5274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3739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85935-8096-49DB-9C2B-3AB0BD23E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Sawari Service in 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EBF12-0C7B-4AA0-9165-5EFB20CDD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GPS system</a:t>
            </a:r>
          </a:p>
          <a:p>
            <a:r>
              <a:rPr lang="en-US" sz="3200" b="1" dirty="0"/>
              <a:t>Location tracing </a:t>
            </a:r>
          </a:p>
          <a:p>
            <a:r>
              <a:rPr lang="en-US" sz="3200" b="1" dirty="0"/>
              <a:t>Better Comparative to other’s</a:t>
            </a:r>
          </a:p>
        </p:txBody>
      </p:sp>
    </p:spTree>
    <p:extLst>
      <p:ext uri="{BB962C8B-B14F-4D97-AF65-F5344CB8AC3E}">
        <p14:creationId xmlns:p14="http://schemas.microsoft.com/office/powerpoint/2010/main" val="37532154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6721B-5125-4B0D-BE78-BF104292B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639315"/>
            <a:ext cx="8610600" cy="1293028"/>
          </a:xfrm>
        </p:spPr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F9CFC-034B-45A8-9753-C49C1125C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32343"/>
            <a:ext cx="11228696" cy="4618581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solution is to provide car rental with an user-friendly web application that would allow for customers to access and use on a wide range of device like: desktop, laptop, mobile, tablets.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application is to stay up-to-date by giving administrators ability to change/add/remove any featured vehicles of the site.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software provides an easy-to-use interface to allow for simple access to rental requests and customer information.</a:t>
            </a:r>
          </a:p>
        </p:txBody>
      </p:sp>
    </p:spTree>
    <p:extLst>
      <p:ext uri="{BB962C8B-B14F-4D97-AF65-F5344CB8AC3E}">
        <p14:creationId xmlns:p14="http://schemas.microsoft.com/office/powerpoint/2010/main" val="24717105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 descr="Best luxury cars coming out in 2019 - CNN Style">
            <a:extLst>
              <a:ext uri="{FF2B5EF4-FFF2-40B4-BE49-F238E27FC236}">
                <a16:creationId xmlns:a16="http://schemas.microsoft.com/office/drawing/2014/main" id="{F97CD4C3-DAFC-43AF-B558-73AF3CC6A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"/>
            <a:ext cx="12219214" cy="6842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516A939-9F5A-45E7-9FD9-9F9D408418FE}"/>
              </a:ext>
            </a:extLst>
          </p:cNvPr>
          <p:cNvSpPr/>
          <p:nvPr/>
        </p:nvSpPr>
        <p:spPr>
          <a:xfrm>
            <a:off x="1064525" y="818866"/>
            <a:ext cx="10304060" cy="50087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800" u="sng" dirty="0">
                <a:solidFill>
                  <a:schemeClr val="accent2">
                    <a:lumMod val="20000"/>
                    <a:lumOff val="80000"/>
                  </a:schemeClr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  <a:t>Thank</a:t>
            </a:r>
          </a:p>
          <a:p>
            <a:pPr algn="ctr"/>
            <a:r>
              <a:rPr lang="en-US" sz="13800" u="sng" dirty="0">
                <a:solidFill>
                  <a:schemeClr val="accent2">
                    <a:lumMod val="20000"/>
                    <a:lumOff val="80000"/>
                  </a:schemeClr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1841965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20 of the Most Luxurious Cars You Can Buy">
            <a:extLst>
              <a:ext uri="{FF2B5EF4-FFF2-40B4-BE49-F238E27FC236}">
                <a16:creationId xmlns:a16="http://schemas.microsoft.com/office/drawing/2014/main" id="{43A22CE9-E87C-4C18-82FD-82FB2E08F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7900" y="512073"/>
            <a:ext cx="4874100" cy="2493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F9EAA8B-E8E5-4A96-AD9B-8CC77E7D5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249" y="941795"/>
            <a:ext cx="8610600" cy="1293028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D2FF7-68B8-4288-9318-E09EA7D92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921" y="2816240"/>
            <a:ext cx="11414079" cy="373132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An existing system works in manually paper work.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user has to go in the office where user can get the car on rent and book their car.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existing system you can not provide feedback of the user to the admin online.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798897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3766">
        <p15:prstTrans prst="pageCurlDouble"/>
      </p:transition>
    </mc:Choice>
    <mc:Fallback xmlns="">
      <p:transition spd="slow" advTm="3376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8" name="Picture 16" descr="Hyundai Creta Price in Nepal | BS6 vs BS4, Specs, Variants, and Features">
            <a:extLst>
              <a:ext uri="{FF2B5EF4-FFF2-40B4-BE49-F238E27FC236}">
                <a16:creationId xmlns:a16="http://schemas.microsoft.com/office/drawing/2014/main" id="{B51BC514-7A6E-424D-855A-6067862E17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4824" y="2208208"/>
            <a:ext cx="5327176" cy="3885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0621E0D9-7826-4BEE-B8A8-829417284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7731" y="764373"/>
            <a:ext cx="9868469" cy="1293028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4F2EC-B97C-48EC-A426-A1821761E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54" y="2208208"/>
            <a:ext cx="6811370" cy="4024125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It provides features like time efficiency to show car details, user profiles and whatever the customer will give the feedback to the admin.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This system provides tourism and travelling facilities.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It is the most software application for managing online car rental business. 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5466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4433">
        <p15:prstTrans prst="prestige"/>
      </p:transition>
    </mc:Choice>
    <mc:Fallback xmlns="">
      <p:transition spd="slow" advTm="443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4306D-0C15-42C1-8429-600C1A547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098" y="817516"/>
            <a:ext cx="8610600" cy="1293028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Used: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A3C44-58AA-4675-9C3A-D9CEDF81D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 End: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HTML, CSS, Java Script.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 End: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PHP, MySQL.</a:t>
            </a:r>
          </a:p>
        </p:txBody>
      </p:sp>
    </p:spTree>
    <p:extLst>
      <p:ext uri="{BB962C8B-B14F-4D97-AF65-F5344CB8AC3E}">
        <p14:creationId xmlns:p14="http://schemas.microsoft.com/office/powerpoint/2010/main" val="41110699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86D5996-9BFA-4AA7-B9BB-89E7E2170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777416"/>
            <a:ext cx="9601196" cy="723838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User Case Diagram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110354-0761-4FE0-9265-8EC09BF079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73" y="1842448"/>
            <a:ext cx="12028227" cy="5056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3656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33F0A04-A495-469D-819E-368C6A075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639315"/>
            <a:ext cx="8610600" cy="1293028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module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367045-A432-451F-9E9E-6FDC2CEAF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 booking.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car booking history.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his/her profile.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 testimonials.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testimonials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Logout</a:t>
            </a:r>
          </a:p>
        </p:txBody>
      </p:sp>
    </p:spTree>
    <p:extLst>
      <p:ext uri="{BB962C8B-B14F-4D97-AF65-F5344CB8AC3E}">
        <p14:creationId xmlns:p14="http://schemas.microsoft.com/office/powerpoint/2010/main" val="1672514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2DD3A-1ECA-47D3-AE1B-98ED107F5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639315"/>
            <a:ext cx="8610600" cy="1293028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module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282BA-93A7-43B4-967D-A9050C801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can create vehicle brands.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vehicle brands(Edit, Delete).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vehicle (Edit, Delete).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booking of cars.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to contact us Query.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can manage the details of registered users.</a:t>
            </a:r>
          </a:p>
        </p:txBody>
      </p:sp>
    </p:spTree>
    <p:extLst>
      <p:ext uri="{BB962C8B-B14F-4D97-AF65-F5344CB8AC3E}">
        <p14:creationId xmlns:p14="http://schemas.microsoft.com/office/powerpoint/2010/main" val="16056449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85935-8096-49DB-9C2B-3AB0BD23E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Screenshots of user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D9D438-94D6-4B46-BCDD-C63CEF7042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991" y="1755144"/>
            <a:ext cx="10276763" cy="4822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327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85935-8096-49DB-9C2B-3AB0BD23E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8872" y="570502"/>
            <a:ext cx="8610600" cy="1028246"/>
          </a:xfrm>
        </p:spPr>
        <p:txBody>
          <a:bodyPr/>
          <a:lstStyle/>
          <a:p>
            <a:pPr algn="ctr"/>
            <a:r>
              <a:rPr lang="en-US" dirty="0"/>
              <a:t>Screenshots of user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EE67E6-1F53-4A8A-9A48-90681DD53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98747"/>
            <a:ext cx="12192000" cy="4952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03033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1|4|2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9|7.5|10.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7221</TotalTime>
  <Words>331</Words>
  <Application>Microsoft Office PowerPoint</Application>
  <PresentationFormat>Widescreen</PresentationFormat>
  <Paragraphs>49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Algerian</vt:lpstr>
      <vt:lpstr>Arial</vt:lpstr>
      <vt:lpstr>Calibri</vt:lpstr>
      <vt:lpstr>Calibri Light</vt:lpstr>
      <vt:lpstr>Century Gothic</vt:lpstr>
      <vt:lpstr>Rockwell Nova Cond</vt:lpstr>
      <vt:lpstr>Times New Roman</vt:lpstr>
      <vt:lpstr>Wingdings</vt:lpstr>
      <vt:lpstr>Office Theme</vt:lpstr>
      <vt:lpstr>Vapor Trail</vt:lpstr>
      <vt:lpstr>PowerPoint Presentation</vt:lpstr>
      <vt:lpstr>Problem Statement</vt:lpstr>
      <vt:lpstr>Objectives</vt:lpstr>
      <vt:lpstr>Technology Used:</vt:lpstr>
      <vt:lpstr>User Case Diagram </vt:lpstr>
      <vt:lpstr>User module</vt:lpstr>
      <vt:lpstr>Admin module</vt:lpstr>
      <vt:lpstr>Screenshots of user</vt:lpstr>
      <vt:lpstr>Screenshots of user</vt:lpstr>
      <vt:lpstr>Screenshots of user</vt:lpstr>
      <vt:lpstr>Screenshots of user</vt:lpstr>
      <vt:lpstr>Screenshots of admin</vt:lpstr>
      <vt:lpstr>Screenshots of admin</vt:lpstr>
      <vt:lpstr>Screenshots of admin</vt:lpstr>
      <vt:lpstr>Sawari Service in future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Sawari services</dc:title>
  <dc:creator>Raman Stha</dc:creator>
  <cp:lastModifiedBy>remon.stha22@gmail.com</cp:lastModifiedBy>
  <cp:revision>121</cp:revision>
  <dcterms:created xsi:type="dcterms:W3CDTF">2021-02-27T16:48:50Z</dcterms:created>
  <dcterms:modified xsi:type="dcterms:W3CDTF">2022-05-20T10:26:11Z</dcterms:modified>
</cp:coreProperties>
</file>