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277" r:id="rId4"/>
    <p:sldId id="399" r:id="rId5"/>
    <p:sldId id="400" r:id="rId6"/>
    <p:sldId id="408" r:id="rId7"/>
    <p:sldId id="403" r:id="rId8"/>
    <p:sldId id="404" r:id="rId9"/>
    <p:sldId id="409" r:id="rId10"/>
    <p:sldId id="410" r:id="rId11"/>
    <p:sldId id="411" r:id="rId12"/>
    <p:sldId id="412" r:id="rId13"/>
    <p:sldId id="406" r:id="rId14"/>
    <p:sldId id="405" r:id="rId15"/>
    <p:sldId id="407" r:id="rId16"/>
    <p:sldId id="4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74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-466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github.com/wilfredarin/Cpp-Quiz-Gam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</a:t>
            </a:r>
            <a:r>
              <a:rPr lang="en-US" sz="2400" i="1" dirty="0" smtClean="0">
                <a:solidFill>
                  <a:srgbClr val="000000"/>
                </a:solidFill>
              </a:rPr>
              <a:t>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 smtClean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ARTIFICIAL INTELLIGENCE &amp; </a:t>
            </a:r>
            <a:r>
              <a:rPr lang="en-US" sz="2400" b="1" smtClean="0">
                <a:solidFill>
                  <a:srgbClr val="000000"/>
                </a:solidFill>
              </a:rPr>
              <a:t>MACHINE </a:t>
            </a:r>
            <a:r>
              <a:rPr lang="en-US" sz="2400" b="1" smtClean="0">
                <a:solidFill>
                  <a:srgbClr val="000000"/>
                </a:solidFill>
              </a:rPr>
              <a:t>LEARNING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 smtClean="0">
                <a:latin typeface="Arial Black" pitchFamily="34" charset="0"/>
              </a:rPr>
              <a:t>QUIZ GAME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1735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  <a:endParaRPr lang="en-US" sz="2000" b="1" dirty="0" smtClean="0"/>
          </a:p>
          <a:p>
            <a:r>
              <a:rPr lang="en-US" sz="2000" dirty="0" smtClean="0"/>
              <a:t>Ramanuj Asati</a:t>
            </a:r>
            <a:endParaRPr lang="en-US" sz="2000" dirty="0"/>
          </a:p>
          <a:p>
            <a:r>
              <a:rPr lang="en-US" sz="2000" dirty="0" smtClean="0"/>
              <a:t>20BCS6430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smtClean="0"/>
              <a:t>Ms. </a:t>
            </a:r>
            <a:r>
              <a:rPr lang="en-US" sz="2000" dirty="0" err="1" smtClean="0"/>
              <a:t>Deepanshu</a:t>
            </a:r>
            <a:r>
              <a:rPr lang="en-US" sz="2000" dirty="0" smtClean="0"/>
              <a:t> </a:t>
            </a:r>
            <a:r>
              <a:rPr lang="en-US" sz="2000" dirty="0" err="1" smtClean="0"/>
              <a:t>Garg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8408" y="6069027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SCORE BOARD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8196" y="6051494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O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87" y="1209894"/>
            <a:ext cx="4640718" cy="4656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59" y="1201490"/>
            <a:ext cx="4656746" cy="4649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48" y="9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Future Scope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Gaining knowledge and sharing knowledge among world.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used anywhere and any time.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application will be used in educational institutes as well as in corporate world.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584" y="129473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24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408" y="-7107"/>
            <a:ext cx="10515600" cy="132556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Quiz Game application provides facility to play quiz anywhere  and anytime.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get extra knowledge and skills.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Quiz Game is capable to add number of questions in backend files.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Quiz Game is capable to handle number of Question record having all their information stored in the backend files.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584" y="129473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4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764" y="25261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315"/>
            <a:ext cx="10515600" cy="492805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[1]	Google :</a:t>
            </a:r>
          </a:p>
          <a:p>
            <a:pPr marL="914400" lvl="1" indent="-457200"/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https://www.google.com/</a:t>
            </a:r>
            <a:endParaRPr lang="en-US" sz="16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None/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[2] 	You Tube :</a:t>
            </a:r>
          </a:p>
          <a:p>
            <a:pPr marL="914400" lvl="1" indent="-457200"/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</a:t>
            </a:r>
            <a:endParaRPr lang="en-US" sz="16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None/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[3] 	Git Hub :</a:t>
            </a:r>
          </a:p>
          <a:p>
            <a:pPr marL="914400" lvl="1" indent="-457200"/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https://github.com/wilfredarin/Cpp-Quiz-Game</a:t>
            </a:r>
            <a:endParaRPr lang="en-US" sz="16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None/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[4] Stack Overflow :</a:t>
            </a:r>
          </a:p>
          <a:p>
            <a:pPr lvl="1"/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https://stackoverflow.com/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None/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[5]	Geeks For Geeks:</a:t>
            </a:r>
          </a:p>
          <a:p>
            <a:pPr lvl="1"/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https://www.geeksforgeeks.org/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584" y="129473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5645" y="2540900"/>
            <a:ext cx="9257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4281" y="4701471"/>
            <a:ext cx="410266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Presentation Made By  </a:t>
            </a:r>
          </a:p>
          <a:p>
            <a:pPr algn="r"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Ramanuj Asati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84" y="179009"/>
            <a:ext cx="10515600" cy="976206"/>
          </a:xfrm>
        </p:spPr>
        <p:txBody>
          <a:bodyPr/>
          <a:lstStyle/>
          <a:p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lang="en-US" sz="4000" b="1" dirty="0" smtClean="0">
                <a:latin typeface="Times New Roman"/>
                <a:cs typeface="Times New Roman"/>
              </a:rPr>
              <a:t>Outline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292" y="1790521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 smtClean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Future Scope</a:t>
            </a:r>
            <a:endParaRPr lang="en-US" spc="-10" dirty="0" smtClean="0">
              <a:latin typeface="Times New Roman"/>
              <a:cs typeface="Times New Roman"/>
            </a:endParaRPr>
          </a:p>
          <a:p>
            <a:r>
              <a:rPr lang="en-US" spc="-10" dirty="0" smtClean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6768" y="137565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9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18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 to Project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Game is a program developed to conduct a quiz.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an console based game.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game will start with three options –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Play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 Questions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584" y="129473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0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9463" y="1804523"/>
            <a:ext cx="9224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There will be 5 questions in the quiz game.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Each will be of 5 marks.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negative marks for wrong answers.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the completion of the quiz, the result will be shown on the score board.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24" y="414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Methodology used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30584" y="129473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low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80" y="1172245"/>
            <a:ext cx="5672516" cy="5679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615" y="3487668"/>
            <a:ext cx="3665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00" y="-7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Results and Outputs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584" y="129473"/>
            <a:ext cx="10430633" cy="995320"/>
          </a:xfrm>
          <a:prstGeom prst="roundRect">
            <a:avLst/>
          </a:prstGeom>
          <a:noFill/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55" y="1352645"/>
            <a:ext cx="4676466" cy="458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18408" y="6069027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WELCOME SCREEN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52" y="1343100"/>
            <a:ext cx="4671201" cy="4572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168196" y="6051494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MAIN MENU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6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88" y="1196704"/>
            <a:ext cx="4655017" cy="4691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17" y="1185594"/>
            <a:ext cx="4648811" cy="4681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18408" y="6069027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FILE  MENU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8196" y="6051494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ADD QUESTIONS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8408" y="6069027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SUBJECT MENU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196" y="6051494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O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09" y="1198894"/>
            <a:ext cx="4647396" cy="468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O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73" y="1189901"/>
            <a:ext cx="4628856" cy="4684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18408" y="6069027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QUESTIONS &amp; OPTIONS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8196" y="6051494"/>
            <a:ext cx="352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WRONG ANSWER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19" y="1198316"/>
            <a:ext cx="4643586" cy="4692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O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61" y="1194866"/>
            <a:ext cx="4660291" cy="4710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6263</TotalTime>
  <Words>284</Words>
  <Application>Microsoft Macintosh PowerPoint</Application>
  <PresentationFormat>Custom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1_Office Theme</vt:lpstr>
      <vt:lpstr>2_Office Theme</vt:lpstr>
      <vt:lpstr>Contents Slide Master</vt:lpstr>
      <vt:lpstr>Slide 1</vt:lpstr>
      <vt:lpstr>  Outline</vt:lpstr>
      <vt:lpstr>  Introduction to Project</vt:lpstr>
      <vt:lpstr>Slide 4</vt:lpstr>
      <vt:lpstr> Methodology used</vt:lpstr>
      <vt:lpstr> Results and Outputs</vt:lpstr>
      <vt:lpstr>Slide 7</vt:lpstr>
      <vt:lpstr>Slide 8</vt:lpstr>
      <vt:lpstr>Slide 9</vt:lpstr>
      <vt:lpstr>Slide 10</vt:lpstr>
      <vt:lpstr> Future Scope</vt:lpstr>
      <vt:lpstr> Conclusion</vt:lpstr>
      <vt:lpstr> 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Ramanuj Asati</cp:lastModifiedBy>
  <cp:revision>517</cp:revision>
  <dcterms:created xsi:type="dcterms:W3CDTF">2019-01-09T10:33:58Z</dcterms:created>
  <dcterms:modified xsi:type="dcterms:W3CDTF">2021-07-27T08:20:52Z</dcterms:modified>
</cp:coreProperties>
</file>