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4"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0CE8-69E9-4D69-7298-201875279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D5E48-2FEE-99AE-9DE1-71049F989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A5EB37-95D2-0BDF-1A09-E362BF6584F0}"/>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8A6A401C-77E8-DFA5-90DF-7F56430D4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9308E-9025-A81C-83A0-20DBCDC84A95}"/>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417797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5220-C691-F934-4211-360AE0EA5C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D9FDE-C2F6-37D1-F040-63C5BA038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2E5E6-8A2B-BA4D-FCCC-16C24E9E05FC}"/>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EF0214B5-F05E-16E5-3048-E4C290662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EC855-0D01-9EDF-BC17-D8E4F2EC13CA}"/>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424588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C8468-F80A-1221-2AB8-BF67FCA07E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575AF0-7F23-97E5-0C09-B8CF2D62E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D40BD-997A-2683-B42B-04B865BC2DB5}"/>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AD75519A-544A-7742-35FE-3F3BAF52C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19370-55A7-4C68-2808-89ED03C1078F}"/>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327725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3035-0E1F-D38F-1FA7-EA8410466C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AB779-D9AD-AFF6-DFCB-A3BF093D0A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354FD-C208-7BC7-3689-1BDE3C3FFA7F}"/>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AA45A2E6-402B-ECE6-C99D-C96C4E628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71239-5F96-F0D7-91BA-D5777793DE82}"/>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66319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86BB-3CBF-2F23-D67E-9E440D35A1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889284-3E21-959D-B7A3-236B7BDF7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DA3FC-B164-1848-EED6-8BD436700863}"/>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0D41796A-DD17-DD7E-E92C-060A59DB5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E9149-8F4D-4C29-C7A2-21E2B0E24EE6}"/>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139958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E32C-AA99-BDD3-2B35-1C247E6077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0CF40-9524-EA35-2B97-CF800E672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8B4353-351D-6399-C075-23A2A9DA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E936B-799A-88CF-8FE2-407AAEB251E3}"/>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6" name="Footer Placeholder 5">
            <a:extLst>
              <a:ext uri="{FF2B5EF4-FFF2-40B4-BE49-F238E27FC236}">
                <a16:creationId xmlns:a16="http://schemas.microsoft.com/office/drawing/2014/main" id="{67BF4D48-9C52-4246-A747-FD2C87173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95A63-59EA-74A7-573F-1CE410CF6B08}"/>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162291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A1F9-8CD0-0D8E-7273-ECF1609730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A667AE-69F6-37DA-D56E-A47FADD32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6E185-663A-7B24-E1C6-F76C64ED0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872068-C235-36A0-4B56-D0CB32D15E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EC022-4F3D-C2BD-97EA-7B2991B088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6F1AD-CED0-3AC4-7212-245E487E95CE}"/>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8" name="Footer Placeholder 7">
            <a:extLst>
              <a:ext uri="{FF2B5EF4-FFF2-40B4-BE49-F238E27FC236}">
                <a16:creationId xmlns:a16="http://schemas.microsoft.com/office/drawing/2014/main" id="{7C4C65AF-4C50-7B73-573C-627431BFDF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C636EB-651B-3C3F-795D-69435ADFDE55}"/>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113335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7B39-FB02-85C9-CA26-578DB90332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2A86A0-F298-FBEF-09C0-8CB86909D43A}"/>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4" name="Footer Placeholder 3">
            <a:extLst>
              <a:ext uri="{FF2B5EF4-FFF2-40B4-BE49-F238E27FC236}">
                <a16:creationId xmlns:a16="http://schemas.microsoft.com/office/drawing/2014/main" id="{DFAF39FD-2DD4-5D8F-C2AA-D32B8C6F8A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17C111-7D0C-C831-D53C-CF9325151EE2}"/>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23867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72ACD-AC6F-91B2-0906-370F8032CBF1}"/>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3" name="Footer Placeholder 2">
            <a:extLst>
              <a:ext uri="{FF2B5EF4-FFF2-40B4-BE49-F238E27FC236}">
                <a16:creationId xmlns:a16="http://schemas.microsoft.com/office/drawing/2014/main" id="{92C22FF4-2963-D25A-12B9-0D8B0A9293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948C5E-8C66-BB91-8B1C-C5218CAEE2F0}"/>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296234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5FB1-A444-F1B4-5E5E-2D5E6C27C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40A5A0-1EE5-3E4A-522E-86D2C8EAA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3B5865-1C2E-0E8A-777D-489D894FF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5E617-B0E6-A400-1F3D-F456FFD46F18}"/>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6" name="Footer Placeholder 5">
            <a:extLst>
              <a:ext uri="{FF2B5EF4-FFF2-40B4-BE49-F238E27FC236}">
                <a16:creationId xmlns:a16="http://schemas.microsoft.com/office/drawing/2014/main" id="{5B2280B9-1FEC-81D6-6F3E-B769C41E5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EC513A-4A93-7397-51E7-DBC2BC1AEC50}"/>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6647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C66E-B90A-9AEA-0530-BD4D2C986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11356A-6AE3-BF5C-AB41-579B535AC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A84F38-134E-5E36-6488-D29768285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F15EC-D0C7-C8AF-F729-E877358C5A2D}"/>
              </a:ext>
            </a:extLst>
          </p:cNvPr>
          <p:cNvSpPr>
            <a:spLocks noGrp="1"/>
          </p:cNvSpPr>
          <p:nvPr>
            <p:ph type="dt" sz="half" idx="10"/>
          </p:nvPr>
        </p:nvSpPr>
        <p:spPr/>
        <p:txBody>
          <a:bodyPr/>
          <a:lstStyle/>
          <a:p>
            <a:fld id="{487514D9-2BB0-4C71-9FCB-9916C005FF53}" type="datetimeFigureOut">
              <a:rPr lang="en-IN" smtClean="0"/>
              <a:t>02-07-2023</a:t>
            </a:fld>
            <a:endParaRPr lang="en-IN"/>
          </a:p>
        </p:txBody>
      </p:sp>
      <p:sp>
        <p:nvSpPr>
          <p:cNvPr id="6" name="Footer Placeholder 5">
            <a:extLst>
              <a:ext uri="{FF2B5EF4-FFF2-40B4-BE49-F238E27FC236}">
                <a16:creationId xmlns:a16="http://schemas.microsoft.com/office/drawing/2014/main" id="{E8B6D958-7ABD-3CD7-6495-F4E817904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83FF4-1B3B-E97E-897E-67C49D829EE1}"/>
              </a:ext>
            </a:extLst>
          </p:cNvPr>
          <p:cNvSpPr>
            <a:spLocks noGrp="1"/>
          </p:cNvSpPr>
          <p:nvPr>
            <p:ph type="sldNum" sz="quarter" idx="12"/>
          </p:nvPr>
        </p:nvSpPr>
        <p:spPr/>
        <p:txBody>
          <a:bodyPr/>
          <a:lstStyle/>
          <a:p>
            <a:fld id="{59AA4E63-2B7C-4C14-A249-ED0C0D6AAADF}" type="slidenum">
              <a:rPr lang="en-IN" smtClean="0"/>
              <a:t>‹#›</a:t>
            </a:fld>
            <a:endParaRPr lang="en-IN"/>
          </a:p>
        </p:txBody>
      </p:sp>
    </p:spTree>
    <p:extLst>
      <p:ext uri="{BB962C8B-B14F-4D97-AF65-F5344CB8AC3E}">
        <p14:creationId xmlns:p14="http://schemas.microsoft.com/office/powerpoint/2010/main" val="329336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FB820-7F7F-7DDE-BEB7-712EE855D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E3DA37-E3A4-A153-3C8E-1576F8838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0BB67-2F05-C250-C371-AA03266D6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14D9-2BB0-4C71-9FCB-9916C005FF53}" type="datetimeFigureOut">
              <a:rPr lang="en-IN" smtClean="0"/>
              <a:t>02-07-2023</a:t>
            </a:fld>
            <a:endParaRPr lang="en-IN"/>
          </a:p>
        </p:txBody>
      </p:sp>
      <p:sp>
        <p:nvSpPr>
          <p:cNvPr id="5" name="Footer Placeholder 4">
            <a:extLst>
              <a:ext uri="{FF2B5EF4-FFF2-40B4-BE49-F238E27FC236}">
                <a16:creationId xmlns:a16="http://schemas.microsoft.com/office/drawing/2014/main" id="{87A63285-2ABB-080B-615F-82B4FA42F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44A21C-F18C-0035-66BB-122C2AFC8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A4E63-2B7C-4C14-A249-ED0C0D6AAADF}" type="slidenum">
              <a:rPr lang="en-IN" smtClean="0"/>
              <a:t>‹#›</a:t>
            </a:fld>
            <a:endParaRPr lang="en-IN"/>
          </a:p>
        </p:txBody>
      </p:sp>
    </p:spTree>
    <p:extLst>
      <p:ext uri="{BB962C8B-B14F-4D97-AF65-F5344CB8AC3E}">
        <p14:creationId xmlns:p14="http://schemas.microsoft.com/office/powerpoint/2010/main" val="424149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B14E-A02E-3DE0-5284-A576C0D484F0}"/>
              </a:ext>
            </a:extLst>
          </p:cNvPr>
          <p:cNvSpPr>
            <a:spLocks noGrp="1"/>
          </p:cNvSpPr>
          <p:nvPr>
            <p:ph type="ctrTitle"/>
          </p:nvPr>
        </p:nvSpPr>
        <p:spPr>
          <a:xfrm>
            <a:off x="1469571" y="158621"/>
            <a:ext cx="9252857" cy="5617028"/>
          </a:xfrm>
        </p:spPr>
        <p:txBody>
          <a:bodyPr>
            <a:normAutofit/>
          </a:bodyPr>
          <a:lstStyle/>
          <a:p>
            <a:r>
              <a:rPr kumimoji="0" lang="en-IN" sz="3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project Name</a:t>
            </a:r>
            <a:br>
              <a:rPr kumimoji="0" lang="en-IN"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IN" sz="3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lang="en-IN" sz="3600" b="1"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FOOD ORDERING</a:t>
            </a:r>
            <a:r>
              <a:rPr kumimoji="0" lang="en-IN" sz="3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br>
              <a:rPr kumimoji="0" lang="en-IN" sz="3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BY </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IN" sz="16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DWARAPUDI RAMAPRASAD</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IN" sz="16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0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ELECTRONICS AND COMMUNICATION ENGINEERING</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600" b="1"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DEPT.</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NATIONAL INSTITUTE OF TECHNOLOGY, SILCHAR</a:t>
            </a:r>
            <a:b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b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In the fulfillment for the internship in </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600" b="1"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WEB DEVELOPMENT</a:t>
            </a:r>
            <a:br>
              <a:rPr kumimoji="0" lang="en-IN" sz="16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21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08C0-AE8B-526B-A2A7-0696FE9CAE84}"/>
              </a:ext>
            </a:extLst>
          </p:cNvPr>
          <p:cNvSpPr>
            <a:spLocks noGrp="1"/>
          </p:cNvSpPr>
          <p:nvPr>
            <p:ph type="title"/>
          </p:nvPr>
        </p:nvSpPr>
        <p:spPr>
          <a:xfrm>
            <a:off x="3128682" y="2605461"/>
            <a:ext cx="8126506" cy="1325563"/>
          </a:xfrm>
        </p:spPr>
        <p:txBody>
          <a:bodyPr/>
          <a:lstStyle/>
          <a:p>
            <a:r>
              <a:rPr lang="en-IN" sz="7200" dirty="0"/>
              <a:t>THANK</a:t>
            </a:r>
            <a:r>
              <a:rPr lang="en-IN" dirty="0"/>
              <a:t> </a:t>
            </a:r>
            <a:r>
              <a:rPr lang="en-IN" sz="7200" b="1" dirty="0"/>
              <a:t>YOU</a:t>
            </a:r>
            <a:r>
              <a:rPr lang="en-IN" dirty="0"/>
              <a:t>.</a:t>
            </a:r>
          </a:p>
        </p:txBody>
      </p:sp>
    </p:spTree>
    <p:extLst>
      <p:ext uri="{BB962C8B-B14F-4D97-AF65-F5344CB8AC3E}">
        <p14:creationId xmlns:p14="http://schemas.microsoft.com/office/powerpoint/2010/main" val="377661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73EA-38A8-125D-17C6-6692328B6D0B}"/>
              </a:ext>
            </a:extLst>
          </p:cNvPr>
          <p:cNvSpPr>
            <a:spLocks noGrp="1"/>
          </p:cNvSpPr>
          <p:nvPr/>
        </p:nvSpPr>
        <p:spPr>
          <a:xfrm>
            <a:off x="-1" y="0"/>
            <a:ext cx="12027159" cy="56356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lnSpc>
                <a:spcPct val="107000"/>
              </a:lnSpc>
              <a:spcAft>
                <a:spcPts val="800"/>
              </a:spcAft>
            </a:pPr>
            <a:r>
              <a:rPr lang="en-IN" sz="4900" b="1"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4900" kern="100" dirty="0">
                <a:effectLst/>
                <a:latin typeface="Calibri" panose="020F0502020204030204" pitchFamily="34" charset="0"/>
                <a:ea typeface="Calibri" panose="020F0502020204030204" pitchFamily="34" charset="0"/>
                <a:cs typeface="Times New Roman" panose="02020603050405020304" pitchFamily="18" charset="0"/>
              </a:rPr>
            </a:br>
            <a:r>
              <a:rPr lang="en-IN" sz="4100" kern="100" dirty="0">
                <a:effectLst/>
                <a:latin typeface="Calibri" panose="020F0502020204030204" pitchFamily="34" charset="0"/>
                <a:ea typeface="Calibri" panose="020F0502020204030204" pitchFamily="34" charset="0"/>
                <a:cs typeface="Times New Roman" panose="02020603050405020304" pitchFamily="18" charset="0"/>
              </a:rPr>
              <a:t> A food ordering project  </a:t>
            </a:r>
            <a:r>
              <a:rPr lang="en-US" sz="4100" kern="100" dirty="0">
                <a:latin typeface="Calibri" panose="020F0502020204030204" pitchFamily="34" charset="0"/>
                <a:ea typeface="Calibri" panose="020F0502020204030204" pitchFamily="34" charset="0"/>
                <a:cs typeface="Times New Roman" panose="02020603050405020304" pitchFamily="18" charset="0"/>
              </a:rPr>
              <a:t>i</a:t>
            </a:r>
            <a:r>
              <a:rPr lang="en-US" sz="4100" kern="100" dirty="0">
                <a:effectLst/>
                <a:latin typeface="Calibri" panose="020F0502020204030204" pitchFamily="34" charset="0"/>
                <a:ea typeface="Calibri" panose="020F0502020204030204" pitchFamily="34" charset="0"/>
                <a:cs typeface="Times New Roman" panose="02020603050405020304" pitchFamily="18" charset="0"/>
              </a:rPr>
              <a:t>n web development involves creating a website or web application that enables users to browse menus, place food orders, and interact with restaurants or food service providers online. It combines user-friendly interfaces, secure payment processing, and efficient order management systems to provide a seamless and convenient food ordering experience.</a:t>
            </a:r>
            <a:endParaRPr lang="en-IN" sz="4100" dirty="0"/>
          </a:p>
        </p:txBody>
      </p:sp>
    </p:spTree>
    <p:extLst>
      <p:ext uri="{BB962C8B-B14F-4D97-AF65-F5344CB8AC3E}">
        <p14:creationId xmlns:p14="http://schemas.microsoft.com/office/powerpoint/2010/main" val="37097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7243D-A40A-4DAD-34E9-F9D36601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386"/>
            <a:ext cx="12192000" cy="4705228"/>
          </a:xfrm>
          <a:prstGeom prst="rect">
            <a:avLst/>
          </a:prstGeom>
        </p:spPr>
      </p:pic>
    </p:spTree>
    <p:extLst>
      <p:ext uri="{BB962C8B-B14F-4D97-AF65-F5344CB8AC3E}">
        <p14:creationId xmlns:p14="http://schemas.microsoft.com/office/powerpoint/2010/main" val="244178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09901-4722-3721-060E-DC569AC487DF}"/>
              </a:ext>
            </a:extLst>
          </p:cNvPr>
          <p:cNvSpPr>
            <a:spLocks noGrp="1"/>
          </p:cNvSpPr>
          <p:nvPr>
            <p:ph type="title"/>
          </p:nvPr>
        </p:nvSpPr>
        <p:spPr>
          <a:xfrm>
            <a:off x="838200" y="140536"/>
            <a:ext cx="10515600" cy="1325563"/>
          </a:xfrm>
        </p:spPr>
        <p:txBody>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Existing Method</a:t>
            </a:r>
            <a:endParaRPr lang="en-IN" dirty="0"/>
          </a:p>
        </p:txBody>
      </p:sp>
      <p:sp>
        <p:nvSpPr>
          <p:cNvPr id="4" name="Content Placeholder 3">
            <a:extLst>
              <a:ext uri="{FF2B5EF4-FFF2-40B4-BE49-F238E27FC236}">
                <a16:creationId xmlns:a16="http://schemas.microsoft.com/office/drawing/2014/main" id="{95FE29F6-B63F-2D63-7FFC-D68DBAD2AEC8}"/>
              </a:ext>
            </a:extLst>
          </p:cNvPr>
          <p:cNvSpPr>
            <a:spLocks noGrp="1"/>
          </p:cNvSpPr>
          <p:nvPr>
            <p:ph idx="1"/>
          </p:nvPr>
        </p:nvSpPr>
        <p:spPr>
          <a:xfrm>
            <a:off x="838200" y="1825625"/>
            <a:ext cx="10515600" cy="4575176"/>
          </a:xfrm>
        </p:spPr>
        <p:txBody>
          <a:bodyPr/>
          <a:lstStyle/>
          <a:p>
            <a:pPr marL="22860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This method involved developing multiple sets of HTML, CSS, and JavaScript files, each optimized for a particular device category. For instance, a desktop version of the website would feature a more elaborate layout with larger text and graphics, while the mobile version would prioritize simplicity and ease of navigation.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Calibri" panose="020F0502020204030204" pitchFamily="34" charset="0"/>
                <a:ea typeface="Calibri" panose="020F0502020204030204" pitchFamily="34" charset="0"/>
                <a:cs typeface="Times New Roman" panose="02020603050405020304" pitchFamily="18" charset="0"/>
              </a:rPr>
              <a:t>Maintaining multiple versions of a website, however, posed several significant drawbacks. First and foremost, it required duplicating efforts in terms of design, development, and maintenance</a:t>
            </a:r>
            <a:endParaRPr lang="en-IN" dirty="0"/>
          </a:p>
        </p:txBody>
      </p:sp>
    </p:spTree>
    <p:extLst>
      <p:ext uri="{BB962C8B-B14F-4D97-AF65-F5344CB8AC3E}">
        <p14:creationId xmlns:p14="http://schemas.microsoft.com/office/powerpoint/2010/main" val="310073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575FF-21E4-C2A1-43CC-F27222847C6A}"/>
              </a:ext>
            </a:extLst>
          </p:cNvPr>
          <p:cNvSpPr>
            <a:spLocks noGrp="1"/>
          </p:cNvSpPr>
          <p:nvPr>
            <p:ph idx="1"/>
          </p:nvPr>
        </p:nvSpPr>
        <p:spPr/>
        <p:txBody>
          <a:bodyPr>
            <a:normAutofit/>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In response to the challenges posed by the traditional approach and inspired by the principles of responsive web design, a new method is proposed for creating a multipage responsive website using flexbox as the core layout model. This method combines the power of flexbox with modular design principles to achieve a scalable and adaptable architecture.</a:t>
            </a:r>
            <a:endParaRPr lang="en-IN" sz="3200" dirty="0"/>
          </a:p>
        </p:txBody>
      </p:sp>
      <p:sp>
        <p:nvSpPr>
          <p:cNvPr id="8" name="Title 7">
            <a:extLst>
              <a:ext uri="{FF2B5EF4-FFF2-40B4-BE49-F238E27FC236}">
                <a16:creationId xmlns:a16="http://schemas.microsoft.com/office/drawing/2014/main" id="{EB4218CF-B5FD-8FA7-EC21-41D5E9D7BED7}"/>
              </a:ext>
            </a:extLst>
          </p:cNvPr>
          <p:cNvSpPr txBox="1">
            <a:spLocks noGrp="1"/>
          </p:cNvSpPr>
          <p:nvPr>
            <p:ph type="title"/>
          </p:nvPr>
        </p:nvSpPr>
        <p:spPr>
          <a:xfrm>
            <a:off x="581526" y="307013"/>
            <a:ext cx="10515600" cy="1325563"/>
          </a:xfrm>
          <a:prstGeom prst="rect">
            <a:avLst/>
          </a:prstGeom>
          <a:noFill/>
        </p:spPr>
        <p:txBody>
          <a:bodyPr wrap="square">
            <a:spAutoFit/>
          </a:bodyPr>
          <a:lstStyle/>
          <a:p>
            <a:pPr algn="just">
              <a:lnSpc>
                <a:spcPct val="107000"/>
              </a:lnSpc>
              <a:spcAft>
                <a:spcPts val="800"/>
              </a:spcAft>
            </a:pPr>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Proposed Method with Architecture: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225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56DAEE1-4048-2D91-8C21-FB5D935A467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154" r="7154"/>
          <a:stretch>
            <a:fillRect/>
          </a:stretch>
        </p:blipFill>
        <p:spPr/>
      </p:pic>
      <p:sp>
        <p:nvSpPr>
          <p:cNvPr id="11" name="Title 3">
            <a:extLst>
              <a:ext uri="{FF2B5EF4-FFF2-40B4-BE49-F238E27FC236}">
                <a16:creationId xmlns:a16="http://schemas.microsoft.com/office/drawing/2014/main" id="{03ACD0BB-85D0-B3E8-2DE4-EA735D5DCE2D}"/>
              </a:ext>
            </a:extLst>
          </p:cNvPr>
          <p:cNvSpPr>
            <a:spLocks noGrp="1"/>
          </p:cNvSpPr>
          <p:nvPr>
            <p:ph type="body" sz="half" idx="2"/>
          </p:nvPr>
        </p:nvSpPr>
        <p:spPr>
          <a:xfrm>
            <a:off x="262648" y="457200"/>
            <a:ext cx="4509376" cy="1156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1800" kern="100" dirty="0">
                <a:latin typeface="Calibri" panose="020F0502020204030204" pitchFamily="34" charset="0"/>
                <a:ea typeface="Calibri" panose="020F0502020204030204" pitchFamily="34" charset="0"/>
                <a:cs typeface="Times New Roman" panose="02020603050405020304" pitchFamily="18" charset="0"/>
              </a:rPr>
              <a: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TML Structure: The website follows a standard HTML5 structure, with the main content divided into sections and nested elements. </a:t>
            </a:r>
            <a:endParaRPr lang="en-IN" dirty="0"/>
          </a:p>
        </p:txBody>
      </p:sp>
      <p:sp>
        <p:nvSpPr>
          <p:cNvPr id="12" name="Text Placeholder 5">
            <a:extLst>
              <a:ext uri="{FF2B5EF4-FFF2-40B4-BE49-F238E27FC236}">
                <a16:creationId xmlns:a16="http://schemas.microsoft.com/office/drawing/2014/main" id="{895949A9-61E6-3E41-DB78-BFAB5F57E8E0}"/>
              </a:ext>
            </a:extLst>
          </p:cNvPr>
          <p:cNvSpPr>
            <a:spLocks noGrp="1"/>
          </p:cNvSpPr>
          <p:nvPr/>
        </p:nvSpPr>
        <p:spPr>
          <a:xfrm>
            <a:off x="136187" y="1614197"/>
            <a:ext cx="4859317" cy="40523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sz="1600" dirty="0">
                <a:effectLst/>
                <a:latin typeface="Calibri" panose="020F0502020204030204" pitchFamily="34" charset="0"/>
                <a:ea typeface="Calibri" panose="020F0502020204030204" pitchFamily="34" charset="0"/>
                <a:cs typeface="Times New Roman" panose="02020603050405020304" pitchFamily="18" charset="0"/>
              </a:rPr>
              <a:t>CSS Styling: To achieve the desired responsive layout, a combination of CSS rules and stylesheets are employed.</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Navigation and Routing: A navigation system is implemented to allow users to seamlessly navigate between different pages of the website. This can be achieved through traditional navigation menus, hamburger menus for mobile devices, or other intuitive user interface elements</a:t>
            </a:r>
            <a:endParaRPr lang="en-IN" dirty="0"/>
          </a:p>
        </p:txBody>
      </p:sp>
    </p:spTree>
    <p:extLst>
      <p:ext uri="{BB962C8B-B14F-4D97-AF65-F5344CB8AC3E}">
        <p14:creationId xmlns:p14="http://schemas.microsoft.com/office/powerpoint/2010/main" val="250987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7437-4F49-0CCE-12B5-1EB1F03E924F}"/>
              </a:ext>
            </a:extLst>
          </p:cNvPr>
          <p:cNvSpPr>
            <a:spLocks noGrp="1"/>
          </p:cNvSpPr>
          <p:nvPr>
            <p:ph type="title"/>
          </p:nvPr>
        </p:nvSpPr>
        <p:spPr/>
        <p:txBody>
          <a:bodyPr>
            <a:normAutofit/>
          </a:bodyPr>
          <a:lstStyle/>
          <a:p>
            <a:r>
              <a:rPr lang="en-IN" sz="3600" dirty="0"/>
              <a:t>ADVANTAGES OF PROPOSED METHOD :</a:t>
            </a:r>
          </a:p>
        </p:txBody>
      </p:sp>
      <p:sp>
        <p:nvSpPr>
          <p:cNvPr id="3" name="Content Placeholder 2">
            <a:extLst>
              <a:ext uri="{FF2B5EF4-FFF2-40B4-BE49-F238E27FC236}">
                <a16:creationId xmlns:a16="http://schemas.microsoft.com/office/drawing/2014/main" id="{7750983C-53FA-9564-A989-F313265DE240}"/>
              </a:ext>
            </a:extLst>
          </p:cNvPr>
          <p:cNvSpPr>
            <a:spLocks noGrp="1"/>
          </p:cNvSpPr>
          <p:nvPr>
            <p:ph idx="1"/>
          </p:nvPr>
        </p:nvSpPr>
        <p:spPr/>
        <p:txBody>
          <a:bodyPr/>
          <a:lstStyle/>
          <a:p>
            <a:r>
              <a:rPr lang="en-IN" b="0" i="0" dirty="0">
                <a:solidFill>
                  <a:srgbClr val="374151"/>
                </a:solidFill>
                <a:effectLst/>
                <a:latin typeface="Söhne"/>
              </a:rPr>
              <a:t>Increased Convenience.</a:t>
            </a:r>
          </a:p>
          <a:p>
            <a:r>
              <a:rPr lang="en-IN" b="0" i="0" dirty="0">
                <a:solidFill>
                  <a:srgbClr val="374151"/>
                </a:solidFill>
                <a:effectLst/>
                <a:latin typeface="Söhne"/>
              </a:rPr>
              <a:t>Enhanced Customer Experience.</a:t>
            </a:r>
          </a:p>
          <a:p>
            <a:r>
              <a:rPr lang="en-IN" b="0" i="0" dirty="0">
                <a:solidFill>
                  <a:srgbClr val="374151"/>
                </a:solidFill>
                <a:effectLst/>
                <a:latin typeface="Söhne"/>
              </a:rPr>
              <a:t>Expanded Customer Reach.</a:t>
            </a:r>
            <a:endParaRPr lang="en-IN" dirty="0">
              <a:solidFill>
                <a:srgbClr val="374151"/>
              </a:solidFill>
              <a:latin typeface="Söhne"/>
            </a:endParaRPr>
          </a:p>
          <a:p>
            <a:r>
              <a:rPr lang="en-IN" b="0" i="0" dirty="0">
                <a:solidFill>
                  <a:srgbClr val="374151"/>
                </a:solidFill>
                <a:effectLst/>
                <a:latin typeface="Söhne"/>
              </a:rPr>
              <a:t>Improved Order Accuracy.</a:t>
            </a:r>
          </a:p>
          <a:p>
            <a:r>
              <a:rPr lang="en-IN" b="0" i="0" dirty="0">
                <a:solidFill>
                  <a:srgbClr val="374151"/>
                </a:solidFill>
                <a:effectLst/>
                <a:latin typeface="Söhne"/>
              </a:rPr>
              <a:t>Efficient Order Management.</a:t>
            </a:r>
          </a:p>
          <a:p>
            <a:r>
              <a:rPr lang="en-IN" b="0" i="0" dirty="0">
                <a:solidFill>
                  <a:srgbClr val="374151"/>
                </a:solidFill>
                <a:effectLst/>
                <a:latin typeface="Söhne"/>
              </a:rPr>
              <a:t>Data Analysis and Insights.</a:t>
            </a:r>
            <a:endParaRPr lang="en-IN" dirty="0">
              <a:solidFill>
                <a:srgbClr val="374151"/>
              </a:solidFill>
              <a:latin typeface="Söhne"/>
            </a:endParaRPr>
          </a:p>
          <a:p>
            <a:r>
              <a:rPr lang="en-IN" b="0" i="0" dirty="0">
                <a:solidFill>
                  <a:srgbClr val="374151"/>
                </a:solidFill>
                <a:effectLst/>
                <a:latin typeface="Söhne"/>
              </a:rPr>
              <a:t>Integration with Third-Party Services.</a:t>
            </a:r>
          </a:p>
          <a:p>
            <a:r>
              <a:rPr lang="en-IN" b="0" i="0" dirty="0">
                <a:solidFill>
                  <a:srgbClr val="374151"/>
                </a:solidFill>
                <a:effectLst/>
                <a:latin typeface="Söhne"/>
              </a:rPr>
              <a:t>Cost Savings.</a:t>
            </a:r>
            <a:endParaRPr lang="en-IN" dirty="0"/>
          </a:p>
        </p:txBody>
      </p:sp>
    </p:spTree>
    <p:extLst>
      <p:ext uri="{BB962C8B-B14F-4D97-AF65-F5344CB8AC3E}">
        <p14:creationId xmlns:p14="http://schemas.microsoft.com/office/powerpoint/2010/main" val="187001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5448F-717C-AE8F-B11C-A4347A89C973}"/>
              </a:ext>
            </a:extLst>
          </p:cNvPr>
          <p:cNvSpPr>
            <a:spLocks noGrp="1"/>
          </p:cNvSpPr>
          <p:nvPr>
            <p:ph idx="4294967295"/>
          </p:nvPr>
        </p:nvSpPr>
        <p:spPr>
          <a:xfrm>
            <a:off x="513347" y="1055604"/>
            <a:ext cx="10515600" cy="4351338"/>
          </a:xfrm>
        </p:spPr>
        <p:txBody>
          <a:bodyPr/>
          <a:lstStyle/>
          <a:p>
            <a:pPr marL="0" indent="0">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Design and Wireframing : </a:t>
            </a:r>
            <a:r>
              <a:rPr lang="en-IN" sz="2800" dirty="0">
                <a:effectLst/>
                <a:latin typeface="Calibri" panose="020F0502020204030204" pitchFamily="34" charset="0"/>
                <a:ea typeface="Calibri" panose="020F0502020204030204" pitchFamily="34" charset="0"/>
                <a:cs typeface="Times New Roman" panose="02020603050405020304" pitchFamily="18" charset="0"/>
              </a:rPr>
              <a:t>Once the requirements were clear, the design and wireframing phase commenced. Wireframes and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mockups</a:t>
            </a:r>
            <a:r>
              <a:rPr lang="en-IN" sz="2800" dirty="0">
                <a:effectLst/>
                <a:latin typeface="Calibri" panose="020F0502020204030204" pitchFamily="34" charset="0"/>
                <a:ea typeface="Calibri" panose="020F0502020204030204" pitchFamily="34" charset="0"/>
                <a:cs typeface="Times New Roman" panose="02020603050405020304" pitchFamily="18" charset="0"/>
              </a:rPr>
              <a:t> were created to visualize the layout and structure of each webpage. Attention was given to user experience, visual aesthetics, and the responsive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2800" dirty="0">
                <a:effectLst/>
                <a:latin typeface="Calibri" panose="020F0502020204030204" pitchFamily="34" charset="0"/>
                <a:ea typeface="Calibri" panose="020F0502020204030204" pitchFamily="34" charset="0"/>
                <a:cs typeface="Times New Roman" panose="02020603050405020304" pitchFamily="18" charset="0"/>
              </a:rPr>
              <a:t> of the website across different devices and screen sizes.</a:t>
            </a:r>
          </a:p>
          <a:p>
            <a:pPr marL="0" indent="0">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Front-end Development: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front-end development phase involved the actual implementation of the design using HTML, CSS, and JavaScript. The responsive layout was achieved using Flexbox, which allowed for flexible and dynamic page structures. Three different  stylesheets were created, one for each page (index, services, and contact), to maintain consistency and adaptability.</a:t>
            </a:r>
          </a:p>
          <a:p>
            <a:endParaRPr lang="en-IN" dirty="0"/>
          </a:p>
        </p:txBody>
      </p:sp>
    </p:spTree>
    <p:extLst>
      <p:ext uri="{BB962C8B-B14F-4D97-AF65-F5344CB8AC3E}">
        <p14:creationId xmlns:p14="http://schemas.microsoft.com/office/powerpoint/2010/main" val="34785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C66C-C300-4BF5-7C67-F525C6218C17}"/>
              </a:ext>
            </a:extLst>
          </p:cNvPr>
          <p:cNvSpPr>
            <a:spLocks noGrp="1"/>
          </p:cNvSpPr>
          <p:nvPr>
            <p:ph type="title"/>
          </p:nvPr>
        </p:nvSpPr>
        <p:spPr/>
        <p:txBody>
          <a:bodyPr>
            <a:normAutofit fontScale="90000"/>
          </a:bodyPr>
          <a:lstStyle/>
          <a:p>
            <a:pPr marL="457200">
              <a:lnSpc>
                <a:spcPct val="107000"/>
              </a:lnSpc>
              <a:spcAft>
                <a:spcPts val="800"/>
              </a:spcAf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Implementation: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3C6FC0-9FDB-96D1-6222-A70131165123}"/>
              </a:ext>
            </a:extLst>
          </p:cNvPr>
          <p:cNvSpPr>
            <a:spLocks noGrp="1"/>
          </p:cNvSpPr>
          <p:nvPr>
            <p:ph idx="1"/>
          </p:nvPr>
        </p:nvSpPr>
        <p:spPr>
          <a:xfrm>
            <a:off x="838200" y="1331495"/>
            <a:ext cx="10515600" cy="5293894"/>
          </a:xfrm>
        </p:spPr>
        <p:txBody>
          <a:bodyPr>
            <a:normAutofit/>
          </a:bodyPr>
          <a:lstStyle/>
          <a:p>
            <a:pPr indent="0"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implementation phase of the project involved the practical execution of the proposed method and the development of a multipage responsive website using the Flexbox layout model. This section provides a detailed account of the specific steps and procedures followed during the implementation phase, highlighting the tools, technologies, and techniques employed.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Technology Selection</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Development Environment Setup</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Page Structure and Layout</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Styling with CSS</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Interactivity with JavaScript</a:t>
            </a:r>
            <a:endParaRPr lang="en-IN" dirty="0"/>
          </a:p>
        </p:txBody>
      </p:sp>
    </p:spTree>
    <p:extLst>
      <p:ext uri="{BB962C8B-B14F-4D97-AF65-F5344CB8AC3E}">
        <p14:creationId xmlns:p14="http://schemas.microsoft.com/office/powerpoint/2010/main" val="96259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581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project Name “FOOD ORDERING”  BY   DWARAPUDI RAMAPRASAD   ELECTRONICS AND COMMUNICATION ENGINEERING  DEPT.   NATIONAL INSTITUTE OF TECHNOLOGY, SILCHAR    In the fulfillment for the internship in     WEB DEVELOPMENT </vt:lpstr>
      <vt:lpstr>PowerPoint Presentation</vt:lpstr>
      <vt:lpstr>PowerPoint Presentation</vt:lpstr>
      <vt:lpstr>Existing Method</vt:lpstr>
      <vt:lpstr>Proposed Method with Architecture:</vt:lpstr>
      <vt:lpstr>PowerPoint Presentation</vt:lpstr>
      <vt:lpstr>ADVANTAGES OF PROPOSED METHOD :</vt:lpstr>
      <vt:lpstr>PowerPoint Presentation</vt:lpstr>
      <vt:lpstr>Implementation: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“FOOD ORDERING”  BY   DWARAPUDI RAMAPRASAD   ELECTRONICS AND COMMUNICATION ENGINEERING  DEPT.   NATIONAL INSTITUTE OF TECHNOLOGY, SILCHAR    In the fulfillment for the internship in     WEB DEVELOPMENT</dc:title>
  <dc:creator>ramprasad.d4evr@gmail.com</dc:creator>
  <cp:lastModifiedBy>ramprasad.d4evr@gmail.com</cp:lastModifiedBy>
  <cp:revision>2</cp:revision>
  <dcterms:created xsi:type="dcterms:W3CDTF">2023-07-02T12:43:10Z</dcterms:created>
  <dcterms:modified xsi:type="dcterms:W3CDTF">2023-07-02T13:20:42Z</dcterms:modified>
</cp:coreProperties>
</file>