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9" r:id="rId4"/>
    <p:sldId id="260" r:id="rId5"/>
    <p:sldId id="258"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338507-2B20-44AB-B21F-2A27306D55AF}" type="doc">
      <dgm:prSet loTypeId="urn:microsoft.com/office/officeart/2005/8/layout/process2" loCatId="process" qsTypeId="urn:microsoft.com/office/officeart/2005/8/quickstyle/simple1" qsCatId="simple" csTypeId="urn:microsoft.com/office/officeart/2005/8/colors/colorful2" csCatId="colorful" phldr="1"/>
      <dgm:spPr/>
      <dgm:t>
        <a:bodyPr/>
        <a:lstStyle/>
        <a:p>
          <a:endParaRPr lang="en-US"/>
        </a:p>
      </dgm:t>
    </dgm:pt>
    <dgm:pt modelId="{6B5CDD0F-5D65-4B4D-BD98-F47EF2FCEBBE}">
      <dgm:prSet phldrT="[Text]"/>
      <dgm:spPr/>
      <dgm:t>
        <a:bodyPr/>
        <a:lstStyle/>
        <a:p>
          <a:r>
            <a:rPr lang="en-US" b="0" i="0" dirty="0" smtClean="0"/>
            <a:t>Noise Sensor</a:t>
          </a:r>
          <a:endParaRPr lang="en-US" dirty="0"/>
        </a:p>
      </dgm:t>
    </dgm:pt>
    <dgm:pt modelId="{CBE84785-0FAD-4DD3-880B-3353CAE2A329}" type="parTrans" cxnId="{AD1A71A0-4521-4468-87E3-57651C9346D3}">
      <dgm:prSet/>
      <dgm:spPr/>
      <dgm:t>
        <a:bodyPr/>
        <a:lstStyle/>
        <a:p>
          <a:endParaRPr lang="en-US"/>
        </a:p>
      </dgm:t>
    </dgm:pt>
    <dgm:pt modelId="{CAB1AED7-63AF-48A4-BFAE-E8FE2CE2739E}" type="sibTrans" cxnId="{AD1A71A0-4521-4468-87E3-57651C9346D3}">
      <dgm:prSet/>
      <dgm:spPr/>
      <dgm:t>
        <a:bodyPr/>
        <a:lstStyle/>
        <a:p>
          <a:endParaRPr lang="en-US" dirty="0"/>
        </a:p>
      </dgm:t>
    </dgm:pt>
    <dgm:pt modelId="{82AE3D33-DF19-4648-9989-361FA7C28EEB}">
      <dgm:prSet phldrT="[Text]"/>
      <dgm:spPr/>
      <dgm:t>
        <a:bodyPr/>
        <a:lstStyle/>
        <a:p>
          <a:r>
            <a:rPr lang="en-US" b="0" i="0" dirty="0" smtClean="0"/>
            <a:t>Microcontroller</a:t>
          </a:r>
          <a:endParaRPr lang="en-US" dirty="0"/>
        </a:p>
      </dgm:t>
    </dgm:pt>
    <dgm:pt modelId="{E1C28C64-84E1-41FA-B824-8FEF32A7926D}" type="parTrans" cxnId="{3C8344BD-C0F6-4196-B728-998AC31CD305}">
      <dgm:prSet/>
      <dgm:spPr/>
      <dgm:t>
        <a:bodyPr/>
        <a:lstStyle/>
        <a:p>
          <a:endParaRPr lang="en-US"/>
        </a:p>
      </dgm:t>
    </dgm:pt>
    <dgm:pt modelId="{433ED224-3D0C-4E7C-BF6B-87A204B94A9C}" type="sibTrans" cxnId="{3C8344BD-C0F6-4196-B728-998AC31CD305}">
      <dgm:prSet/>
      <dgm:spPr/>
      <dgm:t>
        <a:bodyPr/>
        <a:lstStyle/>
        <a:p>
          <a:endParaRPr lang="en-US" dirty="0"/>
        </a:p>
      </dgm:t>
    </dgm:pt>
    <dgm:pt modelId="{C80A4F0A-377D-4B65-A82C-D9373A2FBB49}">
      <dgm:prSet phldrT="[Text]"/>
      <dgm:spPr/>
      <dgm:t>
        <a:bodyPr/>
        <a:lstStyle/>
        <a:p>
          <a:r>
            <a:rPr lang="en-US" b="0" i="0" dirty="0" smtClean="0"/>
            <a:t>Cloud Platform</a:t>
          </a:r>
          <a:endParaRPr lang="en-US" dirty="0"/>
        </a:p>
      </dgm:t>
    </dgm:pt>
    <dgm:pt modelId="{134F73A6-6E3F-4AFF-A494-DE78C62DEC10}" type="parTrans" cxnId="{E7F4E44D-DE1C-4F6C-A350-9196150D9C19}">
      <dgm:prSet/>
      <dgm:spPr/>
      <dgm:t>
        <a:bodyPr/>
        <a:lstStyle/>
        <a:p>
          <a:endParaRPr lang="en-US"/>
        </a:p>
      </dgm:t>
    </dgm:pt>
    <dgm:pt modelId="{D6B4C5BD-5F29-4F88-86EA-2A2F4FF4F73A}" type="sibTrans" cxnId="{E7F4E44D-DE1C-4F6C-A350-9196150D9C19}">
      <dgm:prSet/>
      <dgm:spPr/>
      <dgm:t>
        <a:bodyPr/>
        <a:lstStyle/>
        <a:p>
          <a:endParaRPr lang="en-US" dirty="0"/>
        </a:p>
      </dgm:t>
    </dgm:pt>
    <dgm:pt modelId="{0184DC52-83C7-48ED-8AF1-1F426BC22FB6}">
      <dgm:prSet/>
      <dgm:spPr/>
      <dgm:t>
        <a:bodyPr/>
        <a:lstStyle/>
        <a:p>
          <a:r>
            <a:rPr lang="en-US" b="0" i="0" dirty="0" smtClean="0"/>
            <a:t>Cellular Module</a:t>
          </a:r>
          <a:endParaRPr lang="en-US" dirty="0"/>
        </a:p>
      </dgm:t>
    </dgm:pt>
    <dgm:pt modelId="{2E545E79-B7D0-42E3-875C-C4BDC9F0B22D}" type="parTrans" cxnId="{67A7B94D-B0A7-4890-92E8-274D6038184B}">
      <dgm:prSet/>
      <dgm:spPr/>
      <dgm:t>
        <a:bodyPr/>
        <a:lstStyle/>
        <a:p>
          <a:endParaRPr lang="en-US"/>
        </a:p>
      </dgm:t>
    </dgm:pt>
    <dgm:pt modelId="{4755C599-9B3F-4CAB-8A42-4C0327293F5C}" type="sibTrans" cxnId="{67A7B94D-B0A7-4890-92E8-274D6038184B}">
      <dgm:prSet/>
      <dgm:spPr/>
      <dgm:t>
        <a:bodyPr/>
        <a:lstStyle/>
        <a:p>
          <a:endParaRPr lang="en-US" dirty="0"/>
        </a:p>
      </dgm:t>
    </dgm:pt>
    <dgm:pt modelId="{F07A5BDA-BE35-4D3D-B9F0-C43EA865B492}">
      <dgm:prSet/>
      <dgm:spPr/>
      <dgm:t>
        <a:bodyPr/>
        <a:lstStyle/>
        <a:p>
          <a:r>
            <a:rPr lang="en-US" b="0" i="0" dirty="0" smtClean="0"/>
            <a:t>Data Analytics Module</a:t>
          </a:r>
          <a:endParaRPr lang="en-US" dirty="0"/>
        </a:p>
      </dgm:t>
    </dgm:pt>
    <dgm:pt modelId="{1E58509F-3B37-4D4F-B200-F80240753ED2}" type="parTrans" cxnId="{C486BD54-803E-4E33-9E51-0AD8CA5DF3BD}">
      <dgm:prSet/>
      <dgm:spPr/>
      <dgm:t>
        <a:bodyPr/>
        <a:lstStyle/>
        <a:p>
          <a:endParaRPr lang="en-US"/>
        </a:p>
      </dgm:t>
    </dgm:pt>
    <dgm:pt modelId="{B75EEC6E-223E-4EB4-A565-32A56F6D6262}" type="sibTrans" cxnId="{C486BD54-803E-4E33-9E51-0AD8CA5DF3BD}">
      <dgm:prSet/>
      <dgm:spPr/>
      <dgm:t>
        <a:bodyPr/>
        <a:lstStyle/>
        <a:p>
          <a:endParaRPr lang="en-US" dirty="0"/>
        </a:p>
      </dgm:t>
    </dgm:pt>
    <dgm:pt modelId="{C876A8CD-71FE-42CC-AA0E-2894DADF0C16}">
      <dgm:prSet/>
      <dgm:spPr/>
      <dgm:t>
        <a:bodyPr/>
        <a:lstStyle/>
        <a:p>
          <a:r>
            <a:rPr lang="en-US" b="0" i="0" dirty="0" smtClean="0"/>
            <a:t>Visualization and Alerting Module</a:t>
          </a:r>
          <a:endParaRPr lang="en-US" dirty="0"/>
        </a:p>
      </dgm:t>
    </dgm:pt>
    <dgm:pt modelId="{18373BA1-902A-401F-936F-68BB6619D1B8}" type="parTrans" cxnId="{B0510EA2-D272-4560-A4F0-226703C5F4A6}">
      <dgm:prSet/>
      <dgm:spPr/>
      <dgm:t>
        <a:bodyPr/>
        <a:lstStyle/>
        <a:p>
          <a:endParaRPr lang="en-US"/>
        </a:p>
      </dgm:t>
    </dgm:pt>
    <dgm:pt modelId="{F2E8F46E-62AD-46C5-B4D1-755470127997}" type="sibTrans" cxnId="{B0510EA2-D272-4560-A4F0-226703C5F4A6}">
      <dgm:prSet/>
      <dgm:spPr/>
      <dgm:t>
        <a:bodyPr/>
        <a:lstStyle/>
        <a:p>
          <a:endParaRPr lang="en-US"/>
        </a:p>
      </dgm:t>
    </dgm:pt>
    <dgm:pt modelId="{E2D6BC27-B4F4-4472-874F-A1C129F7753A}" type="pres">
      <dgm:prSet presAssocID="{E3338507-2B20-44AB-B21F-2A27306D55AF}" presName="linearFlow" presStyleCnt="0">
        <dgm:presLayoutVars>
          <dgm:resizeHandles val="exact"/>
        </dgm:presLayoutVars>
      </dgm:prSet>
      <dgm:spPr/>
      <dgm:t>
        <a:bodyPr/>
        <a:lstStyle/>
        <a:p>
          <a:endParaRPr lang="en-US"/>
        </a:p>
      </dgm:t>
    </dgm:pt>
    <dgm:pt modelId="{3C892CB2-CCFC-4991-816F-E4A316699560}" type="pres">
      <dgm:prSet presAssocID="{6B5CDD0F-5D65-4B4D-BD98-F47EF2FCEBBE}" presName="node" presStyleLbl="node1" presStyleIdx="0" presStyleCnt="6" custScaleX="70238" custScaleY="41095" custLinFactX="75024" custLinFactNeighborX="100000" custLinFactNeighborY="-2546">
        <dgm:presLayoutVars>
          <dgm:bulletEnabled val="1"/>
        </dgm:presLayoutVars>
      </dgm:prSet>
      <dgm:spPr/>
      <dgm:t>
        <a:bodyPr/>
        <a:lstStyle/>
        <a:p>
          <a:endParaRPr lang="en-US"/>
        </a:p>
      </dgm:t>
    </dgm:pt>
    <dgm:pt modelId="{7C393342-5393-4F43-AD88-4237EE814403}" type="pres">
      <dgm:prSet presAssocID="{CAB1AED7-63AF-48A4-BFAE-E8FE2CE2739E}" presName="sibTrans" presStyleLbl="sibTrans2D1" presStyleIdx="0" presStyleCnt="5"/>
      <dgm:spPr/>
      <dgm:t>
        <a:bodyPr/>
        <a:lstStyle/>
        <a:p>
          <a:endParaRPr lang="en-US"/>
        </a:p>
      </dgm:t>
    </dgm:pt>
    <dgm:pt modelId="{2DE2E905-0EEA-4BFF-945F-B3412E3548C2}" type="pres">
      <dgm:prSet presAssocID="{CAB1AED7-63AF-48A4-BFAE-E8FE2CE2739E}" presName="connectorText" presStyleLbl="sibTrans2D1" presStyleIdx="0" presStyleCnt="5"/>
      <dgm:spPr/>
      <dgm:t>
        <a:bodyPr/>
        <a:lstStyle/>
        <a:p>
          <a:endParaRPr lang="en-US"/>
        </a:p>
      </dgm:t>
    </dgm:pt>
    <dgm:pt modelId="{4F8D82C7-EF3D-4CCD-B7D5-67295235DA1C}" type="pres">
      <dgm:prSet presAssocID="{82AE3D33-DF19-4648-9989-361FA7C28EEB}" presName="node" presStyleLbl="node1" presStyleIdx="1" presStyleCnt="6" custScaleX="71766" custScaleY="53928" custLinFactX="73914" custLinFactNeighborX="100000" custLinFactNeighborY="35281">
        <dgm:presLayoutVars>
          <dgm:bulletEnabled val="1"/>
        </dgm:presLayoutVars>
      </dgm:prSet>
      <dgm:spPr/>
      <dgm:t>
        <a:bodyPr/>
        <a:lstStyle/>
        <a:p>
          <a:endParaRPr lang="en-US"/>
        </a:p>
      </dgm:t>
    </dgm:pt>
    <dgm:pt modelId="{48D07F04-B89D-4D17-9D3F-FB845E066780}" type="pres">
      <dgm:prSet presAssocID="{433ED224-3D0C-4E7C-BF6B-87A204B94A9C}" presName="sibTrans" presStyleLbl="sibTrans2D1" presStyleIdx="1" presStyleCnt="5"/>
      <dgm:spPr/>
      <dgm:t>
        <a:bodyPr/>
        <a:lstStyle/>
        <a:p>
          <a:endParaRPr lang="en-US"/>
        </a:p>
      </dgm:t>
    </dgm:pt>
    <dgm:pt modelId="{D1540F9D-BF2C-428D-8733-495208981F66}" type="pres">
      <dgm:prSet presAssocID="{433ED224-3D0C-4E7C-BF6B-87A204B94A9C}" presName="connectorText" presStyleLbl="sibTrans2D1" presStyleIdx="1" presStyleCnt="5"/>
      <dgm:spPr/>
      <dgm:t>
        <a:bodyPr/>
        <a:lstStyle/>
        <a:p>
          <a:endParaRPr lang="en-US"/>
        </a:p>
      </dgm:t>
    </dgm:pt>
    <dgm:pt modelId="{863181C2-9BDA-422A-9974-BA1D43B94D58}" type="pres">
      <dgm:prSet presAssocID="{C80A4F0A-377D-4B65-A82C-D9373A2FBB49}" presName="node" presStyleLbl="node1" presStyleIdx="2" presStyleCnt="6" custScaleX="83443" custScaleY="43258" custLinFactX="79752" custLinFactNeighborX="100000" custLinFactNeighborY="25305">
        <dgm:presLayoutVars>
          <dgm:bulletEnabled val="1"/>
        </dgm:presLayoutVars>
      </dgm:prSet>
      <dgm:spPr/>
      <dgm:t>
        <a:bodyPr/>
        <a:lstStyle/>
        <a:p>
          <a:endParaRPr lang="en-US"/>
        </a:p>
      </dgm:t>
    </dgm:pt>
    <dgm:pt modelId="{C120FAFF-22C8-4CCF-99EF-9C5BC5D8F164}" type="pres">
      <dgm:prSet presAssocID="{D6B4C5BD-5F29-4F88-86EA-2A2F4FF4F73A}" presName="sibTrans" presStyleLbl="sibTrans2D1" presStyleIdx="2" presStyleCnt="5"/>
      <dgm:spPr/>
      <dgm:t>
        <a:bodyPr/>
        <a:lstStyle/>
        <a:p>
          <a:endParaRPr lang="en-US"/>
        </a:p>
      </dgm:t>
    </dgm:pt>
    <dgm:pt modelId="{4C6778FA-BEE2-440E-8812-85137224C234}" type="pres">
      <dgm:prSet presAssocID="{D6B4C5BD-5F29-4F88-86EA-2A2F4FF4F73A}" presName="connectorText" presStyleLbl="sibTrans2D1" presStyleIdx="2" presStyleCnt="5"/>
      <dgm:spPr/>
      <dgm:t>
        <a:bodyPr/>
        <a:lstStyle/>
        <a:p>
          <a:endParaRPr lang="en-US"/>
        </a:p>
      </dgm:t>
    </dgm:pt>
    <dgm:pt modelId="{2E36B69C-B8CA-4444-8064-31C2D6BB77FE}" type="pres">
      <dgm:prSet presAssocID="{0184DC52-83C7-48ED-8AF1-1F426BC22FB6}" presName="node" presStyleLbl="node1" presStyleIdx="3" presStyleCnt="6" custScaleX="86477" custScaleY="49592" custLinFactX="71045" custLinFactNeighborX="100000" custLinFactNeighborY="16880">
        <dgm:presLayoutVars>
          <dgm:bulletEnabled val="1"/>
        </dgm:presLayoutVars>
      </dgm:prSet>
      <dgm:spPr/>
      <dgm:t>
        <a:bodyPr/>
        <a:lstStyle/>
        <a:p>
          <a:endParaRPr lang="en-US"/>
        </a:p>
      </dgm:t>
    </dgm:pt>
    <dgm:pt modelId="{9B9EB594-5A72-4516-B1C0-95C54066ADCB}" type="pres">
      <dgm:prSet presAssocID="{4755C599-9B3F-4CAB-8A42-4C0327293F5C}" presName="sibTrans" presStyleLbl="sibTrans2D1" presStyleIdx="3" presStyleCnt="5"/>
      <dgm:spPr/>
      <dgm:t>
        <a:bodyPr/>
        <a:lstStyle/>
        <a:p>
          <a:endParaRPr lang="en-US"/>
        </a:p>
      </dgm:t>
    </dgm:pt>
    <dgm:pt modelId="{C8B468B0-6FE7-4DE2-B3E5-2830773445F7}" type="pres">
      <dgm:prSet presAssocID="{4755C599-9B3F-4CAB-8A42-4C0327293F5C}" presName="connectorText" presStyleLbl="sibTrans2D1" presStyleIdx="3" presStyleCnt="5"/>
      <dgm:spPr/>
      <dgm:t>
        <a:bodyPr/>
        <a:lstStyle/>
        <a:p>
          <a:endParaRPr lang="en-US"/>
        </a:p>
      </dgm:t>
    </dgm:pt>
    <dgm:pt modelId="{6416680F-6A91-4A2E-9511-E395513F40EA}" type="pres">
      <dgm:prSet presAssocID="{F07A5BDA-BE35-4D3D-B9F0-C43EA865B492}" presName="node" presStyleLbl="node1" presStyleIdx="4" presStyleCnt="6" custScaleX="86477" custScaleY="49592" custLinFactX="76157" custLinFactNeighborX="100000" custLinFactNeighborY="-24000">
        <dgm:presLayoutVars>
          <dgm:bulletEnabled val="1"/>
        </dgm:presLayoutVars>
      </dgm:prSet>
      <dgm:spPr/>
      <dgm:t>
        <a:bodyPr/>
        <a:lstStyle/>
        <a:p>
          <a:endParaRPr lang="en-US"/>
        </a:p>
      </dgm:t>
    </dgm:pt>
    <dgm:pt modelId="{03F5FB9B-1580-4C65-9F5D-2E13BCDA326E}" type="pres">
      <dgm:prSet presAssocID="{B75EEC6E-223E-4EB4-A565-32A56F6D6262}" presName="sibTrans" presStyleLbl="sibTrans2D1" presStyleIdx="4" presStyleCnt="5"/>
      <dgm:spPr/>
      <dgm:t>
        <a:bodyPr/>
        <a:lstStyle/>
        <a:p>
          <a:endParaRPr lang="en-US"/>
        </a:p>
      </dgm:t>
    </dgm:pt>
    <dgm:pt modelId="{279FCED9-0A8D-45C7-BB26-6958F89E6D1F}" type="pres">
      <dgm:prSet presAssocID="{B75EEC6E-223E-4EB4-A565-32A56F6D6262}" presName="connectorText" presStyleLbl="sibTrans2D1" presStyleIdx="4" presStyleCnt="5"/>
      <dgm:spPr/>
      <dgm:t>
        <a:bodyPr/>
        <a:lstStyle/>
        <a:p>
          <a:endParaRPr lang="en-US"/>
        </a:p>
      </dgm:t>
    </dgm:pt>
    <dgm:pt modelId="{2CB786FC-E2DB-48E4-87EC-A46765DAB724}" type="pres">
      <dgm:prSet presAssocID="{C876A8CD-71FE-42CC-AA0E-2894DADF0C16}" presName="node" presStyleLbl="node1" presStyleIdx="5" presStyleCnt="6" custLinFactX="72694" custLinFactNeighborX="100000" custLinFactNeighborY="-5516">
        <dgm:presLayoutVars>
          <dgm:bulletEnabled val="1"/>
        </dgm:presLayoutVars>
      </dgm:prSet>
      <dgm:spPr/>
      <dgm:t>
        <a:bodyPr/>
        <a:lstStyle/>
        <a:p>
          <a:endParaRPr lang="en-US"/>
        </a:p>
      </dgm:t>
    </dgm:pt>
  </dgm:ptLst>
  <dgm:cxnLst>
    <dgm:cxn modelId="{DA3E7250-235C-4778-8007-73A3BB288B92}" type="presOf" srcId="{C876A8CD-71FE-42CC-AA0E-2894DADF0C16}" destId="{2CB786FC-E2DB-48E4-87EC-A46765DAB724}" srcOrd="0" destOrd="0" presId="urn:microsoft.com/office/officeart/2005/8/layout/process2"/>
    <dgm:cxn modelId="{4D83BF26-F495-42C4-988D-EE27E55D51FF}" type="presOf" srcId="{B75EEC6E-223E-4EB4-A565-32A56F6D6262}" destId="{03F5FB9B-1580-4C65-9F5D-2E13BCDA326E}" srcOrd="0" destOrd="0" presId="urn:microsoft.com/office/officeart/2005/8/layout/process2"/>
    <dgm:cxn modelId="{26D7C360-3AD9-4AC4-A2CA-48049E4AE7D1}" type="presOf" srcId="{D6B4C5BD-5F29-4F88-86EA-2A2F4FF4F73A}" destId="{C120FAFF-22C8-4CCF-99EF-9C5BC5D8F164}" srcOrd="0" destOrd="0" presId="urn:microsoft.com/office/officeart/2005/8/layout/process2"/>
    <dgm:cxn modelId="{3C8344BD-C0F6-4196-B728-998AC31CD305}" srcId="{E3338507-2B20-44AB-B21F-2A27306D55AF}" destId="{82AE3D33-DF19-4648-9989-361FA7C28EEB}" srcOrd="1" destOrd="0" parTransId="{E1C28C64-84E1-41FA-B824-8FEF32A7926D}" sibTransId="{433ED224-3D0C-4E7C-BF6B-87A204B94A9C}"/>
    <dgm:cxn modelId="{7D7A81DD-9769-465E-BD47-3BA35A49B3DF}" type="presOf" srcId="{C80A4F0A-377D-4B65-A82C-D9373A2FBB49}" destId="{863181C2-9BDA-422A-9974-BA1D43B94D58}" srcOrd="0" destOrd="0" presId="urn:microsoft.com/office/officeart/2005/8/layout/process2"/>
    <dgm:cxn modelId="{7677CC59-5820-47EB-97A4-173BA4173D45}" type="presOf" srcId="{4755C599-9B3F-4CAB-8A42-4C0327293F5C}" destId="{9B9EB594-5A72-4516-B1C0-95C54066ADCB}" srcOrd="0" destOrd="0" presId="urn:microsoft.com/office/officeart/2005/8/layout/process2"/>
    <dgm:cxn modelId="{9CAD9A77-61A1-41FF-81E7-D03DE68C865A}" type="presOf" srcId="{E3338507-2B20-44AB-B21F-2A27306D55AF}" destId="{E2D6BC27-B4F4-4472-874F-A1C129F7753A}" srcOrd="0" destOrd="0" presId="urn:microsoft.com/office/officeart/2005/8/layout/process2"/>
    <dgm:cxn modelId="{DBC353F7-A1DF-4E91-AF15-436975C89DC5}" type="presOf" srcId="{82AE3D33-DF19-4648-9989-361FA7C28EEB}" destId="{4F8D82C7-EF3D-4CCD-B7D5-67295235DA1C}" srcOrd="0" destOrd="0" presId="urn:microsoft.com/office/officeart/2005/8/layout/process2"/>
    <dgm:cxn modelId="{CE0AA8BD-D739-4DD1-AC2C-CC57701E01EE}" type="presOf" srcId="{433ED224-3D0C-4E7C-BF6B-87A204B94A9C}" destId="{D1540F9D-BF2C-428D-8733-495208981F66}" srcOrd="1" destOrd="0" presId="urn:microsoft.com/office/officeart/2005/8/layout/process2"/>
    <dgm:cxn modelId="{AD1A71A0-4521-4468-87E3-57651C9346D3}" srcId="{E3338507-2B20-44AB-B21F-2A27306D55AF}" destId="{6B5CDD0F-5D65-4B4D-BD98-F47EF2FCEBBE}" srcOrd="0" destOrd="0" parTransId="{CBE84785-0FAD-4DD3-880B-3353CAE2A329}" sibTransId="{CAB1AED7-63AF-48A4-BFAE-E8FE2CE2739E}"/>
    <dgm:cxn modelId="{F3DF7180-514E-4213-B996-D0B58E37222C}" type="presOf" srcId="{D6B4C5BD-5F29-4F88-86EA-2A2F4FF4F73A}" destId="{4C6778FA-BEE2-440E-8812-85137224C234}" srcOrd="1" destOrd="0" presId="urn:microsoft.com/office/officeart/2005/8/layout/process2"/>
    <dgm:cxn modelId="{C486BD54-803E-4E33-9E51-0AD8CA5DF3BD}" srcId="{E3338507-2B20-44AB-B21F-2A27306D55AF}" destId="{F07A5BDA-BE35-4D3D-B9F0-C43EA865B492}" srcOrd="4" destOrd="0" parTransId="{1E58509F-3B37-4D4F-B200-F80240753ED2}" sibTransId="{B75EEC6E-223E-4EB4-A565-32A56F6D6262}"/>
    <dgm:cxn modelId="{2946116B-60DD-42A4-8F2B-21480F2880B5}" type="presOf" srcId="{CAB1AED7-63AF-48A4-BFAE-E8FE2CE2739E}" destId="{7C393342-5393-4F43-AD88-4237EE814403}" srcOrd="0" destOrd="0" presId="urn:microsoft.com/office/officeart/2005/8/layout/process2"/>
    <dgm:cxn modelId="{67A7B94D-B0A7-4890-92E8-274D6038184B}" srcId="{E3338507-2B20-44AB-B21F-2A27306D55AF}" destId="{0184DC52-83C7-48ED-8AF1-1F426BC22FB6}" srcOrd="3" destOrd="0" parTransId="{2E545E79-B7D0-42E3-875C-C4BDC9F0B22D}" sibTransId="{4755C599-9B3F-4CAB-8A42-4C0327293F5C}"/>
    <dgm:cxn modelId="{62E7E8B1-735B-4930-A895-1CB97C81A262}" type="presOf" srcId="{6B5CDD0F-5D65-4B4D-BD98-F47EF2FCEBBE}" destId="{3C892CB2-CCFC-4991-816F-E4A316699560}" srcOrd="0" destOrd="0" presId="urn:microsoft.com/office/officeart/2005/8/layout/process2"/>
    <dgm:cxn modelId="{B0510EA2-D272-4560-A4F0-226703C5F4A6}" srcId="{E3338507-2B20-44AB-B21F-2A27306D55AF}" destId="{C876A8CD-71FE-42CC-AA0E-2894DADF0C16}" srcOrd="5" destOrd="0" parTransId="{18373BA1-902A-401F-936F-68BB6619D1B8}" sibTransId="{F2E8F46E-62AD-46C5-B4D1-755470127997}"/>
    <dgm:cxn modelId="{DCCEF20E-4879-4E0E-B3AB-17C3E135D125}" type="presOf" srcId="{CAB1AED7-63AF-48A4-BFAE-E8FE2CE2739E}" destId="{2DE2E905-0EEA-4BFF-945F-B3412E3548C2}" srcOrd="1" destOrd="0" presId="urn:microsoft.com/office/officeart/2005/8/layout/process2"/>
    <dgm:cxn modelId="{DA95C906-244A-4F81-BE0D-4C656633B34A}" type="presOf" srcId="{4755C599-9B3F-4CAB-8A42-4C0327293F5C}" destId="{C8B468B0-6FE7-4DE2-B3E5-2830773445F7}" srcOrd="1" destOrd="0" presId="urn:microsoft.com/office/officeart/2005/8/layout/process2"/>
    <dgm:cxn modelId="{E7F4E44D-DE1C-4F6C-A350-9196150D9C19}" srcId="{E3338507-2B20-44AB-B21F-2A27306D55AF}" destId="{C80A4F0A-377D-4B65-A82C-D9373A2FBB49}" srcOrd="2" destOrd="0" parTransId="{134F73A6-6E3F-4AFF-A494-DE78C62DEC10}" sibTransId="{D6B4C5BD-5F29-4F88-86EA-2A2F4FF4F73A}"/>
    <dgm:cxn modelId="{2B112DBB-1CA6-4FDE-8F02-367956AAA1AD}" type="presOf" srcId="{0184DC52-83C7-48ED-8AF1-1F426BC22FB6}" destId="{2E36B69C-B8CA-4444-8064-31C2D6BB77FE}" srcOrd="0" destOrd="0" presId="urn:microsoft.com/office/officeart/2005/8/layout/process2"/>
    <dgm:cxn modelId="{1A98F1AD-1C60-418C-A891-1154600E23CD}" type="presOf" srcId="{B75EEC6E-223E-4EB4-A565-32A56F6D6262}" destId="{279FCED9-0A8D-45C7-BB26-6958F89E6D1F}" srcOrd="1" destOrd="0" presId="urn:microsoft.com/office/officeart/2005/8/layout/process2"/>
    <dgm:cxn modelId="{F41A1CDF-D4F9-46CD-ABD5-09A9E0DC0707}" type="presOf" srcId="{F07A5BDA-BE35-4D3D-B9F0-C43EA865B492}" destId="{6416680F-6A91-4A2E-9511-E395513F40EA}" srcOrd="0" destOrd="0" presId="urn:microsoft.com/office/officeart/2005/8/layout/process2"/>
    <dgm:cxn modelId="{F4A2E4F7-B4C2-4065-89F0-E0730B1A3E1E}" type="presOf" srcId="{433ED224-3D0C-4E7C-BF6B-87A204B94A9C}" destId="{48D07F04-B89D-4D17-9D3F-FB845E066780}" srcOrd="0" destOrd="0" presId="urn:microsoft.com/office/officeart/2005/8/layout/process2"/>
    <dgm:cxn modelId="{B03B092C-4E49-445B-90DF-7B94565D5AAA}" type="presParOf" srcId="{E2D6BC27-B4F4-4472-874F-A1C129F7753A}" destId="{3C892CB2-CCFC-4991-816F-E4A316699560}" srcOrd="0" destOrd="0" presId="urn:microsoft.com/office/officeart/2005/8/layout/process2"/>
    <dgm:cxn modelId="{D35190A0-66FA-4A93-9CF4-7D1C44A7B4B2}" type="presParOf" srcId="{E2D6BC27-B4F4-4472-874F-A1C129F7753A}" destId="{7C393342-5393-4F43-AD88-4237EE814403}" srcOrd="1" destOrd="0" presId="urn:microsoft.com/office/officeart/2005/8/layout/process2"/>
    <dgm:cxn modelId="{C3386EBD-B0AC-4394-9582-D81C5334BDDF}" type="presParOf" srcId="{7C393342-5393-4F43-AD88-4237EE814403}" destId="{2DE2E905-0EEA-4BFF-945F-B3412E3548C2}" srcOrd="0" destOrd="0" presId="urn:microsoft.com/office/officeart/2005/8/layout/process2"/>
    <dgm:cxn modelId="{3451A506-246E-42D7-82A9-63D33B127AF9}" type="presParOf" srcId="{E2D6BC27-B4F4-4472-874F-A1C129F7753A}" destId="{4F8D82C7-EF3D-4CCD-B7D5-67295235DA1C}" srcOrd="2" destOrd="0" presId="urn:microsoft.com/office/officeart/2005/8/layout/process2"/>
    <dgm:cxn modelId="{9EBC2861-81C0-44A6-BEC5-7DA15CA8526B}" type="presParOf" srcId="{E2D6BC27-B4F4-4472-874F-A1C129F7753A}" destId="{48D07F04-B89D-4D17-9D3F-FB845E066780}" srcOrd="3" destOrd="0" presId="urn:microsoft.com/office/officeart/2005/8/layout/process2"/>
    <dgm:cxn modelId="{6D4ADC6D-B668-4471-A631-8033B2D07391}" type="presParOf" srcId="{48D07F04-B89D-4D17-9D3F-FB845E066780}" destId="{D1540F9D-BF2C-428D-8733-495208981F66}" srcOrd="0" destOrd="0" presId="urn:microsoft.com/office/officeart/2005/8/layout/process2"/>
    <dgm:cxn modelId="{663D005D-0722-4799-9ECB-20C03C58B901}" type="presParOf" srcId="{E2D6BC27-B4F4-4472-874F-A1C129F7753A}" destId="{863181C2-9BDA-422A-9974-BA1D43B94D58}" srcOrd="4" destOrd="0" presId="urn:microsoft.com/office/officeart/2005/8/layout/process2"/>
    <dgm:cxn modelId="{4787D114-7427-4CB0-AC2D-FDA0C6C7D0DE}" type="presParOf" srcId="{E2D6BC27-B4F4-4472-874F-A1C129F7753A}" destId="{C120FAFF-22C8-4CCF-99EF-9C5BC5D8F164}" srcOrd="5" destOrd="0" presId="urn:microsoft.com/office/officeart/2005/8/layout/process2"/>
    <dgm:cxn modelId="{4D522FCA-859E-4E90-ACE3-3EE443E4A561}" type="presParOf" srcId="{C120FAFF-22C8-4CCF-99EF-9C5BC5D8F164}" destId="{4C6778FA-BEE2-440E-8812-85137224C234}" srcOrd="0" destOrd="0" presId="urn:microsoft.com/office/officeart/2005/8/layout/process2"/>
    <dgm:cxn modelId="{A9A8A4D8-49A9-4D20-8826-703BA0AAAD7F}" type="presParOf" srcId="{E2D6BC27-B4F4-4472-874F-A1C129F7753A}" destId="{2E36B69C-B8CA-4444-8064-31C2D6BB77FE}" srcOrd="6" destOrd="0" presId="urn:microsoft.com/office/officeart/2005/8/layout/process2"/>
    <dgm:cxn modelId="{F7405446-9405-411A-B135-EDFD20075900}" type="presParOf" srcId="{E2D6BC27-B4F4-4472-874F-A1C129F7753A}" destId="{9B9EB594-5A72-4516-B1C0-95C54066ADCB}" srcOrd="7" destOrd="0" presId="urn:microsoft.com/office/officeart/2005/8/layout/process2"/>
    <dgm:cxn modelId="{3378330B-3155-4032-B9FD-4C7CDB26E4B7}" type="presParOf" srcId="{9B9EB594-5A72-4516-B1C0-95C54066ADCB}" destId="{C8B468B0-6FE7-4DE2-B3E5-2830773445F7}" srcOrd="0" destOrd="0" presId="urn:microsoft.com/office/officeart/2005/8/layout/process2"/>
    <dgm:cxn modelId="{92D33996-4CD9-4A0B-A755-1F0D196BFD9B}" type="presParOf" srcId="{E2D6BC27-B4F4-4472-874F-A1C129F7753A}" destId="{6416680F-6A91-4A2E-9511-E395513F40EA}" srcOrd="8" destOrd="0" presId="urn:microsoft.com/office/officeart/2005/8/layout/process2"/>
    <dgm:cxn modelId="{421F8584-7E31-4875-8B8B-2E373063D281}" type="presParOf" srcId="{E2D6BC27-B4F4-4472-874F-A1C129F7753A}" destId="{03F5FB9B-1580-4C65-9F5D-2E13BCDA326E}" srcOrd="9" destOrd="0" presId="urn:microsoft.com/office/officeart/2005/8/layout/process2"/>
    <dgm:cxn modelId="{108C57B9-C753-49CC-A0F2-743FABE85CC4}" type="presParOf" srcId="{03F5FB9B-1580-4C65-9F5D-2E13BCDA326E}" destId="{279FCED9-0A8D-45C7-BB26-6958F89E6D1F}" srcOrd="0" destOrd="0" presId="urn:microsoft.com/office/officeart/2005/8/layout/process2"/>
    <dgm:cxn modelId="{409E9544-5330-49F2-8E0F-BC6DBD8FF83B}" type="presParOf" srcId="{E2D6BC27-B4F4-4472-874F-A1C129F7753A}" destId="{2CB786FC-E2DB-48E4-87EC-A46765DAB724}" srcOrd="10" destOrd="0" presId="urn:microsoft.com/office/officeart/2005/8/layout/process2"/>
  </dgm:cxnLst>
  <dgm:bg/>
  <dgm:whole/>
</dgm:dataModel>
</file>

<file path=ppt/diagrams/data2.xml><?xml version="1.0" encoding="utf-8"?>
<dgm:dataModel xmlns:dgm="http://schemas.openxmlformats.org/drawingml/2006/diagram" xmlns:a="http://schemas.openxmlformats.org/drawingml/2006/main">
  <dgm:ptLst>
    <dgm:pt modelId="{55ADA4DD-FA75-4929-AA13-4759B8DC1A0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82A7868-8644-4030-8936-5F65A63018B6}">
      <dgm:prSet phldrT="[Text]"/>
      <dgm:spPr/>
      <dgm:t>
        <a:bodyPr/>
        <a:lstStyle/>
        <a:p>
          <a:r>
            <a:rPr lang="en-US" dirty="0" smtClean="0"/>
            <a:t>Noise system based iot controller </a:t>
          </a:r>
          <a:endParaRPr lang="en-US" dirty="0"/>
        </a:p>
      </dgm:t>
    </dgm:pt>
    <dgm:pt modelId="{6A09A2AD-468D-4FFC-9C9E-E08084E196EA}" type="parTrans" cxnId="{6E3BE5ED-CA91-461E-8417-3725201E24FC}">
      <dgm:prSet/>
      <dgm:spPr/>
      <dgm:t>
        <a:bodyPr/>
        <a:lstStyle/>
        <a:p>
          <a:endParaRPr lang="en-US"/>
        </a:p>
      </dgm:t>
    </dgm:pt>
    <dgm:pt modelId="{01775C2A-052C-4BEA-9B20-01451121454B}" type="sibTrans" cxnId="{6E3BE5ED-CA91-461E-8417-3725201E24FC}">
      <dgm:prSet/>
      <dgm:spPr/>
      <dgm:t>
        <a:bodyPr/>
        <a:lstStyle/>
        <a:p>
          <a:endParaRPr lang="en-US"/>
        </a:p>
      </dgm:t>
    </dgm:pt>
    <dgm:pt modelId="{C0BB2211-9A5A-4A0A-A5B4-F7365EFEF022}" type="asst">
      <dgm:prSet phldrT="[Text]"/>
      <dgm:spPr/>
      <dgm:t>
        <a:bodyPr/>
        <a:lstStyle/>
        <a:p>
          <a:r>
            <a:rPr lang="en-US" b="0" i="0" dirty="0" smtClean="0"/>
            <a:t>Data transmission system</a:t>
          </a:r>
          <a:endParaRPr lang="en-US" dirty="0"/>
        </a:p>
      </dgm:t>
    </dgm:pt>
    <dgm:pt modelId="{A58E5A9B-B896-482A-A405-3897D76865DA}" type="parTrans" cxnId="{57D727ED-FE1A-45FA-8AED-C7C256D8B4AB}">
      <dgm:prSet/>
      <dgm:spPr/>
      <dgm:t>
        <a:bodyPr/>
        <a:lstStyle/>
        <a:p>
          <a:endParaRPr lang="en-US"/>
        </a:p>
      </dgm:t>
    </dgm:pt>
    <dgm:pt modelId="{839A66CA-EE66-44D5-9442-208D6AAF4BFE}" type="sibTrans" cxnId="{57D727ED-FE1A-45FA-8AED-C7C256D8B4AB}">
      <dgm:prSet/>
      <dgm:spPr/>
      <dgm:t>
        <a:bodyPr/>
        <a:lstStyle/>
        <a:p>
          <a:endParaRPr lang="en-US"/>
        </a:p>
      </dgm:t>
    </dgm:pt>
    <dgm:pt modelId="{E713C2FC-F851-4CF1-A143-15D408DD6E01}">
      <dgm:prSet phldrT="[Text]"/>
      <dgm:spPr/>
      <dgm:t>
        <a:bodyPr/>
        <a:lstStyle/>
        <a:p>
          <a:r>
            <a:rPr lang="en-US" b="0" i="0" dirty="0" smtClean="0"/>
            <a:t>essential blocks</a:t>
          </a:r>
          <a:endParaRPr lang="en-US" dirty="0"/>
        </a:p>
      </dgm:t>
    </dgm:pt>
    <dgm:pt modelId="{9C8850D0-1FD3-43D9-BA13-5DE7AD684DE2}" type="parTrans" cxnId="{FFE380B3-557E-47F7-9AC9-0648961D75C0}">
      <dgm:prSet/>
      <dgm:spPr/>
      <dgm:t>
        <a:bodyPr/>
        <a:lstStyle/>
        <a:p>
          <a:endParaRPr lang="en-US"/>
        </a:p>
      </dgm:t>
    </dgm:pt>
    <dgm:pt modelId="{558F83DC-5952-4130-A755-09268E504BD7}" type="sibTrans" cxnId="{FFE380B3-557E-47F7-9AC9-0648961D75C0}">
      <dgm:prSet/>
      <dgm:spPr/>
      <dgm:t>
        <a:bodyPr/>
        <a:lstStyle/>
        <a:p>
          <a:endParaRPr lang="en-US"/>
        </a:p>
      </dgm:t>
    </dgm:pt>
    <dgm:pt modelId="{CCCD5EFE-16F8-4670-B78C-12371874A95E}">
      <dgm:prSet phldrT="[Text]"/>
      <dgm:spPr/>
      <dgm:t>
        <a:bodyPr/>
        <a:lstStyle/>
        <a:p>
          <a:r>
            <a:rPr lang="en-US" b="0" i="0" dirty="0" smtClean="0"/>
            <a:t>Calibration system</a:t>
          </a:r>
          <a:endParaRPr lang="en-US" dirty="0"/>
        </a:p>
      </dgm:t>
    </dgm:pt>
    <dgm:pt modelId="{2E036C3D-01BF-4517-8855-184521099D64}" type="parTrans" cxnId="{8752EEAF-B47A-46B2-9157-F656A02E9359}">
      <dgm:prSet/>
      <dgm:spPr/>
      <dgm:t>
        <a:bodyPr/>
        <a:lstStyle/>
        <a:p>
          <a:endParaRPr lang="en-US"/>
        </a:p>
      </dgm:t>
    </dgm:pt>
    <dgm:pt modelId="{EE39F49A-FE3C-499B-AFD7-EBF026270C8B}" type="sibTrans" cxnId="{8752EEAF-B47A-46B2-9157-F656A02E9359}">
      <dgm:prSet/>
      <dgm:spPr/>
      <dgm:t>
        <a:bodyPr/>
        <a:lstStyle/>
        <a:p>
          <a:endParaRPr lang="en-US"/>
        </a:p>
      </dgm:t>
    </dgm:pt>
    <dgm:pt modelId="{31E0FD88-92E6-4613-9909-5F77B9033CA3}">
      <dgm:prSet phldrT="[Text]"/>
      <dgm:spPr/>
      <dgm:t>
        <a:bodyPr/>
        <a:lstStyle/>
        <a:p>
          <a:r>
            <a:rPr lang="en-US" b="0" i="0" dirty="0" smtClean="0"/>
            <a:t>Alarm notification system</a:t>
          </a:r>
          <a:endParaRPr lang="en-US" dirty="0"/>
        </a:p>
      </dgm:t>
    </dgm:pt>
    <dgm:pt modelId="{92D1E0F8-A697-4094-B723-AB430DAAFC2F}" type="parTrans" cxnId="{51535F7A-F1FB-4702-979F-C50BC5D23A4B}">
      <dgm:prSet/>
      <dgm:spPr/>
      <dgm:t>
        <a:bodyPr/>
        <a:lstStyle/>
        <a:p>
          <a:endParaRPr lang="en-US"/>
        </a:p>
      </dgm:t>
    </dgm:pt>
    <dgm:pt modelId="{20A39323-5B8F-41A6-BBBA-D1AA7CD8911E}" type="sibTrans" cxnId="{51535F7A-F1FB-4702-979F-C50BC5D23A4B}">
      <dgm:prSet/>
      <dgm:spPr/>
      <dgm:t>
        <a:bodyPr/>
        <a:lstStyle/>
        <a:p>
          <a:endParaRPr lang="en-US"/>
        </a:p>
      </dgm:t>
    </dgm:pt>
    <dgm:pt modelId="{5AB611AC-6032-45C9-AB17-6B0B9474A1F8}">
      <dgm:prSet/>
      <dgm:spPr/>
      <dgm:t>
        <a:bodyPr/>
        <a:lstStyle/>
        <a:p>
          <a:r>
            <a:rPr lang="en-US" b="0" i="0" dirty="0" smtClean="0"/>
            <a:t>Central monitoring system</a:t>
          </a:r>
          <a:endParaRPr lang="en-US" dirty="0"/>
        </a:p>
      </dgm:t>
    </dgm:pt>
    <dgm:pt modelId="{C29E52FD-B19D-4842-B02F-617E2D22A544}" type="parTrans" cxnId="{0D9B5586-ED08-4165-9B2E-8FEAC55A0D26}">
      <dgm:prSet/>
      <dgm:spPr/>
      <dgm:t>
        <a:bodyPr/>
        <a:lstStyle/>
        <a:p>
          <a:endParaRPr lang="en-US"/>
        </a:p>
      </dgm:t>
    </dgm:pt>
    <dgm:pt modelId="{C8DD1058-4136-4D69-8C06-347844E37C60}" type="sibTrans" cxnId="{0D9B5586-ED08-4165-9B2E-8FEAC55A0D26}">
      <dgm:prSet/>
      <dgm:spPr/>
      <dgm:t>
        <a:bodyPr/>
        <a:lstStyle/>
        <a:p>
          <a:endParaRPr lang="en-US"/>
        </a:p>
      </dgm:t>
    </dgm:pt>
    <dgm:pt modelId="{F07B6A8C-65B5-4AB4-9A17-7CBABD9C8196}">
      <dgm:prSet/>
      <dgm:spPr/>
      <dgm:t>
        <a:bodyPr/>
        <a:lstStyle/>
        <a:p>
          <a:r>
            <a:rPr lang="en-US" b="0" i="0" smtClean="0"/>
            <a:t>Reporting system</a:t>
          </a:r>
          <a:endParaRPr lang="en-US"/>
        </a:p>
      </dgm:t>
    </dgm:pt>
    <dgm:pt modelId="{7DF60849-ECFD-4958-BB15-8A5FAA10A301}" type="parTrans" cxnId="{28D39855-03B0-4AEF-A30D-5B88BA496061}">
      <dgm:prSet/>
      <dgm:spPr/>
      <dgm:t>
        <a:bodyPr/>
        <a:lstStyle/>
        <a:p>
          <a:endParaRPr lang="en-US"/>
        </a:p>
      </dgm:t>
    </dgm:pt>
    <dgm:pt modelId="{86B6FBCA-D620-463F-8834-AA240579DD7D}" type="sibTrans" cxnId="{28D39855-03B0-4AEF-A30D-5B88BA496061}">
      <dgm:prSet/>
      <dgm:spPr/>
      <dgm:t>
        <a:bodyPr/>
        <a:lstStyle/>
        <a:p>
          <a:endParaRPr lang="en-US"/>
        </a:p>
      </dgm:t>
    </dgm:pt>
    <dgm:pt modelId="{43766CD0-7FC7-4009-9B19-8452F9B0ABE4}">
      <dgm:prSet/>
      <dgm:spPr/>
      <dgm:t>
        <a:bodyPr/>
        <a:lstStyle/>
        <a:p>
          <a:r>
            <a:rPr lang="en-US" b="0" i="0" smtClean="0"/>
            <a:t>Power supply</a:t>
          </a:r>
          <a:endParaRPr lang="en-US"/>
        </a:p>
      </dgm:t>
    </dgm:pt>
    <dgm:pt modelId="{B5DA317E-B067-4E8E-A73F-D052C9FD1707}" type="parTrans" cxnId="{272C9ADF-00E6-40BD-93C2-71454936DD49}">
      <dgm:prSet/>
      <dgm:spPr/>
      <dgm:t>
        <a:bodyPr/>
        <a:lstStyle/>
        <a:p>
          <a:endParaRPr lang="en-US"/>
        </a:p>
      </dgm:t>
    </dgm:pt>
    <dgm:pt modelId="{C04508FE-092B-401C-936A-ECA7B7D97F61}" type="sibTrans" cxnId="{272C9ADF-00E6-40BD-93C2-71454936DD49}">
      <dgm:prSet/>
      <dgm:spPr/>
      <dgm:t>
        <a:bodyPr/>
        <a:lstStyle/>
        <a:p>
          <a:endParaRPr lang="en-US"/>
        </a:p>
      </dgm:t>
    </dgm:pt>
    <dgm:pt modelId="{148D0AF5-73D9-4A18-A8DC-104C6C02208B}">
      <dgm:prSet/>
      <dgm:spPr/>
      <dgm:t>
        <a:bodyPr/>
        <a:lstStyle/>
        <a:p>
          <a:r>
            <a:rPr lang="en-US" b="0" i="0" dirty="0" smtClean="0"/>
            <a:t>Environmental enclosure</a:t>
          </a:r>
          <a:endParaRPr lang="en-US" dirty="0"/>
        </a:p>
      </dgm:t>
    </dgm:pt>
    <dgm:pt modelId="{B72AC230-E3AF-4530-8B33-FBC06017F508}" type="parTrans" cxnId="{267A6F6B-024E-4659-B3DA-2A92906C244A}">
      <dgm:prSet/>
      <dgm:spPr/>
      <dgm:t>
        <a:bodyPr/>
        <a:lstStyle/>
        <a:p>
          <a:endParaRPr lang="en-US"/>
        </a:p>
      </dgm:t>
    </dgm:pt>
    <dgm:pt modelId="{6C570E34-F2CE-4EB6-BB1B-DD2460A6DDF0}" type="sibTrans" cxnId="{267A6F6B-024E-4659-B3DA-2A92906C244A}">
      <dgm:prSet/>
      <dgm:spPr/>
      <dgm:t>
        <a:bodyPr/>
        <a:lstStyle/>
        <a:p>
          <a:endParaRPr lang="en-US"/>
        </a:p>
      </dgm:t>
    </dgm:pt>
    <dgm:pt modelId="{99C43EB6-BD6B-48C4-8F46-7BA4FBE9A2F4}" type="pres">
      <dgm:prSet presAssocID="{55ADA4DD-FA75-4929-AA13-4759B8DC1A07}" presName="hierChild1" presStyleCnt="0">
        <dgm:presLayoutVars>
          <dgm:orgChart val="1"/>
          <dgm:chPref val="1"/>
          <dgm:dir/>
          <dgm:animOne val="branch"/>
          <dgm:animLvl val="lvl"/>
          <dgm:resizeHandles/>
        </dgm:presLayoutVars>
      </dgm:prSet>
      <dgm:spPr/>
      <dgm:t>
        <a:bodyPr/>
        <a:lstStyle/>
        <a:p>
          <a:endParaRPr lang="en-US"/>
        </a:p>
      </dgm:t>
    </dgm:pt>
    <dgm:pt modelId="{8B9F15C6-B82F-47CC-A978-569BB5BC1C7B}" type="pres">
      <dgm:prSet presAssocID="{F82A7868-8644-4030-8936-5F65A63018B6}" presName="hierRoot1" presStyleCnt="0">
        <dgm:presLayoutVars>
          <dgm:hierBranch val="init"/>
        </dgm:presLayoutVars>
      </dgm:prSet>
      <dgm:spPr/>
    </dgm:pt>
    <dgm:pt modelId="{4F58D072-33EE-412C-AEAA-0D4B96724710}" type="pres">
      <dgm:prSet presAssocID="{F82A7868-8644-4030-8936-5F65A63018B6}" presName="rootComposite1" presStyleCnt="0"/>
      <dgm:spPr/>
    </dgm:pt>
    <dgm:pt modelId="{B3F8F30E-1BF9-4B98-BFC1-96FE493A166A}" type="pres">
      <dgm:prSet presAssocID="{F82A7868-8644-4030-8936-5F65A63018B6}" presName="rootText1" presStyleLbl="node0" presStyleIdx="0" presStyleCnt="3" custScaleX="65778" custScaleY="64329" custLinFactNeighborX="-9517" custLinFactNeighborY="-18341">
        <dgm:presLayoutVars>
          <dgm:chPref val="3"/>
        </dgm:presLayoutVars>
      </dgm:prSet>
      <dgm:spPr/>
      <dgm:t>
        <a:bodyPr/>
        <a:lstStyle/>
        <a:p>
          <a:endParaRPr lang="en-US"/>
        </a:p>
      </dgm:t>
    </dgm:pt>
    <dgm:pt modelId="{87F5720F-3078-417B-B46D-1B1623126DE9}" type="pres">
      <dgm:prSet presAssocID="{F82A7868-8644-4030-8936-5F65A63018B6}" presName="rootConnector1" presStyleLbl="node1" presStyleIdx="0" presStyleCnt="0"/>
      <dgm:spPr/>
      <dgm:t>
        <a:bodyPr/>
        <a:lstStyle/>
        <a:p>
          <a:endParaRPr lang="en-US"/>
        </a:p>
      </dgm:t>
    </dgm:pt>
    <dgm:pt modelId="{58BD0B2C-738B-4FED-A262-3B15FD6775F4}" type="pres">
      <dgm:prSet presAssocID="{F82A7868-8644-4030-8936-5F65A63018B6}" presName="hierChild2" presStyleCnt="0"/>
      <dgm:spPr/>
    </dgm:pt>
    <dgm:pt modelId="{DDF68233-51F0-4218-93BE-7BE39EC21633}" type="pres">
      <dgm:prSet presAssocID="{9C8850D0-1FD3-43D9-BA13-5DE7AD684DE2}" presName="Name37" presStyleLbl="parChTrans1D2" presStyleIdx="0" presStyleCnt="6"/>
      <dgm:spPr/>
      <dgm:t>
        <a:bodyPr/>
        <a:lstStyle/>
        <a:p>
          <a:endParaRPr lang="en-US"/>
        </a:p>
      </dgm:t>
    </dgm:pt>
    <dgm:pt modelId="{03613EF5-DE2F-472C-8802-D4CDE74B832C}" type="pres">
      <dgm:prSet presAssocID="{E713C2FC-F851-4CF1-A143-15D408DD6E01}" presName="hierRoot2" presStyleCnt="0">
        <dgm:presLayoutVars>
          <dgm:hierBranch val="init"/>
        </dgm:presLayoutVars>
      </dgm:prSet>
      <dgm:spPr/>
    </dgm:pt>
    <dgm:pt modelId="{F60ADEED-E3BC-41D8-A86A-87CE36B13A78}" type="pres">
      <dgm:prSet presAssocID="{E713C2FC-F851-4CF1-A143-15D408DD6E01}" presName="rootComposite" presStyleCnt="0"/>
      <dgm:spPr/>
    </dgm:pt>
    <dgm:pt modelId="{16F5B5A5-D1B7-4250-AE7F-56BC05E96708}" type="pres">
      <dgm:prSet presAssocID="{E713C2FC-F851-4CF1-A143-15D408DD6E01}" presName="rootText" presStyleLbl="node2" presStyleIdx="0" presStyleCnt="5" custScaleX="61838" custScaleY="45294" custLinFactX="100000" custLinFactNeighborX="179653" custLinFactNeighborY="-88565">
        <dgm:presLayoutVars>
          <dgm:chPref val="3"/>
        </dgm:presLayoutVars>
      </dgm:prSet>
      <dgm:spPr/>
      <dgm:t>
        <a:bodyPr/>
        <a:lstStyle/>
        <a:p>
          <a:endParaRPr lang="en-US"/>
        </a:p>
      </dgm:t>
    </dgm:pt>
    <dgm:pt modelId="{87DE27CD-6E5F-4E03-80A3-2EFD166DF93C}" type="pres">
      <dgm:prSet presAssocID="{E713C2FC-F851-4CF1-A143-15D408DD6E01}" presName="rootConnector" presStyleLbl="node2" presStyleIdx="0" presStyleCnt="5"/>
      <dgm:spPr/>
      <dgm:t>
        <a:bodyPr/>
        <a:lstStyle/>
        <a:p>
          <a:endParaRPr lang="en-US"/>
        </a:p>
      </dgm:t>
    </dgm:pt>
    <dgm:pt modelId="{74A2F895-DA98-4AE6-A837-E6E7979D0D2F}" type="pres">
      <dgm:prSet presAssocID="{E713C2FC-F851-4CF1-A143-15D408DD6E01}" presName="hierChild4" presStyleCnt="0"/>
      <dgm:spPr/>
    </dgm:pt>
    <dgm:pt modelId="{802FAD21-DDA8-4E87-BD92-2B931DD33CCD}" type="pres">
      <dgm:prSet presAssocID="{E713C2FC-F851-4CF1-A143-15D408DD6E01}" presName="hierChild5" presStyleCnt="0"/>
      <dgm:spPr/>
    </dgm:pt>
    <dgm:pt modelId="{1AE98F96-E57C-4038-A3BA-B6F34FC2B310}" type="pres">
      <dgm:prSet presAssocID="{2E036C3D-01BF-4517-8855-184521099D64}" presName="Name37" presStyleLbl="parChTrans1D2" presStyleIdx="1" presStyleCnt="6"/>
      <dgm:spPr/>
      <dgm:t>
        <a:bodyPr/>
        <a:lstStyle/>
        <a:p>
          <a:endParaRPr lang="en-US"/>
        </a:p>
      </dgm:t>
    </dgm:pt>
    <dgm:pt modelId="{2205F8D5-72ED-4368-9A2D-ED6EC486D553}" type="pres">
      <dgm:prSet presAssocID="{CCCD5EFE-16F8-4670-B78C-12371874A95E}" presName="hierRoot2" presStyleCnt="0">
        <dgm:presLayoutVars>
          <dgm:hierBranch val="init"/>
        </dgm:presLayoutVars>
      </dgm:prSet>
      <dgm:spPr/>
    </dgm:pt>
    <dgm:pt modelId="{5E85AC5D-2256-48F8-A850-E606771F96BA}" type="pres">
      <dgm:prSet presAssocID="{CCCD5EFE-16F8-4670-B78C-12371874A95E}" presName="rootComposite" presStyleCnt="0"/>
      <dgm:spPr/>
    </dgm:pt>
    <dgm:pt modelId="{54848D4B-AA2A-4CB8-A119-38C853E32756}" type="pres">
      <dgm:prSet presAssocID="{CCCD5EFE-16F8-4670-B78C-12371874A95E}" presName="rootText" presStyleLbl="node2" presStyleIdx="1" presStyleCnt="5" custAng="0" custScaleX="59200" custScaleY="45069" custLinFactX="96815" custLinFactY="-100000" custLinFactNeighborX="100000" custLinFactNeighborY="-141227">
        <dgm:presLayoutVars>
          <dgm:chPref val="3"/>
        </dgm:presLayoutVars>
      </dgm:prSet>
      <dgm:spPr/>
      <dgm:t>
        <a:bodyPr/>
        <a:lstStyle/>
        <a:p>
          <a:endParaRPr lang="en-US"/>
        </a:p>
      </dgm:t>
    </dgm:pt>
    <dgm:pt modelId="{3B327D56-5392-4DBE-826B-D842B328B093}" type="pres">
      <dgm:prSet presAssocID="{CCCD5EFE-16F8-4670-B78C-12371874A95E}" presName="rootConnector" presStyleLbl="node2" presStyleIdx="1" presStyleCnt="5"/>
      <dgm:spPr/>
      <dgm:t>
        <a:bodyPr/>
        <a:lstStyle/>
        <a:p>
          <a:endParaRPr lang="en-US"/>
        </a:p>
      </dgm:t>
    </dgm:pt>
    <dgm:pt modelId="{1FB6FF64-4906-4CB8-A43F-CE3FDA5CB6A3}" type="pres">
      <dgm:prSet presAssocID="{CCCD5EFE-16F8-4670-B78C-12371874A95E}" presName="hierChild4" presStyleCnt="0"/>
      <dgm:spPr/>
    </dgm:pt>
    <dgm:pt modelId="{B0D2C214-F372-4745-87EA-C7A1937E1CF1}" type="pres">
      <dgm:prSet presAssocID="{CCCD5EFE-16F8-4670-B78C-12371874A95E}" presName="hierChild5" presStyleCnt="0"/>
      <dgm:spPr/>
    </dgm:pt>
    <dgm:pt modelId="{14957F22-8FD0-47DB-B047-62FACAC1C314}" type="pres">
      <dgm:prSet presAssocID="{7DF60849-ECFD-4958-BB15-8A5FAA10A301}" presName="Name37" presStyleLbl="parChTrans1D2" presStyleIdx="2" presStyleCnt="6"/>
      <dgm:spPr/>
      <dgm:t>
        <a:bodyPr/>
        <a:lstStyle/>
        <a:p>
          <a:endParaRPr lang="en-US"/>
        </a:p>
      </dgm:t>
    </dgm:pt>
    <dgm:pt modelId="{D8184459-E413-4E61-9531-D0C1FF51D6AE}" type="pres">
      <dgm:prSet presAssocID="{F07B6A8C-65B5-4AB4-9A17-7CBABD9C8196}" presName="hierRoot2" presStyleCnt="0">
        <dgm:presLayoutVars>
          <dgm:hierBranch val="init"/>
        </dgm:presLayoutVars>
      </dgm:prSet>
      <dgm:spPr/>
    </dgm:pt>
    <dgm:pt modelId="{185F540A-4930-4FD5-AB91-43C1CED399D5}" type="pres">
      <dgm:prSet presAssocID="{F07B6A8C-65B5-4AB4-9A17-7CBABD9C8196}" presName="rootComposite" presStyleCnt="0"/>
      <dgm:spPr/>
    </dgm:pt>
    <dgm:pt modelId="{36C2EE8C-C261-41DF-ABC3-A46FCCB3352F}" type="pres">
      <dgm:prSet presAssocID="{F07B6A8C-65B5-4AB4-9A17-7CBABD9C8196}" presName="rootText" presStyleLbl="node2" presStyleIdx="2" presStyleCnt="5" custScaleX="75149" custScaleY="43513" custLinFactNeighborX="-91174" custLinFactNeighborY="-71602">
        <dgm:presLayoutVars>
          <dgm:chPref val="3"/>
        </dgm:presLayoutVars>
      </dgm:prSet>
      <dgm:spPr/>
      <dgm:t>
        <a:bodyPr/>
        <a:lstStyle/>
        <a:p>
          <a:endParaRPr lang="en-US"/>
        </a:p>
      </dgm:t>
    </dgm:pt>
    <dgm:pt modelId="{913A5358-37D5-400E-8033-5253B2CB883E}" type="pres">
      <dgm:prSet presAssocID="{F07B6A8C-65B5-4AB4-9A17-7CBABD9C8196}" presName="rootConnector" presStyleLbl="node2" presStyleIdx="2" presStyleCnt="5"/>
      <dgm:spPr/>
      <dgm:t>
        <a:bodyPr/>
        <a:lstStyle/>
        <a:p>
          <a:endParaRPr lang="en-US"/>
        </a:p>
      </dgm:t>
    </dgm:pt>
    <dgm:pt modelId="{7C943B42-804A-46C3-8E34-68264DBE3DD5}" type="pres">
      <dgm:prSet presAssocID="{F07B6A8C-65B5-4AB4-9A17-7CBABD9C8196}" presName="hierChild4" presStyleCnt="0"/>
      <dgm:spPr/>
    </dgm:pt>
    <dgm:pt modelId="{A0A36DE3-C990-4867-9363-E29E9C8035F2}" type="pres">
      <dgm:prSet presAssocID="{F07B6A8C-65B5-4AB4-9A17-7CBABD9C8196}" presName="hierChild5" presStyleCnt="0"/>
      <dgm:spPr/>
    </dgm:pt>
    <dgm:pt modelId="{558B061B-EEA8-4FCF-9D5A-580597BA53BF}" type="pres">
      <dgm:prSet presAssocID="{92D1E0F8-A697-4094-B723-AB430DAAFC2F}" presName="Name37" presStyleLbl="parChTrans1D2" presStyleIdx="3" presStyleCnt="6"/>
      <dgm:spPr/>
      <dgm:t>
        <a:bodyPr/>
        <a:lstStyle/>
        <a:p>
          <a:endParaRPr lang="en-US"/>
        </a:p>
      </dgm:t>
    </dgm:pt>
    <dgm:pt modelId="{E6A5032D-2120-47AD-835E-40CF4C2C9176}" type="pres">
      <dgm:prSet presAssocID="{31E0FD88-92E6-4613-9909-5F77B9033CA3}" presName="hierRoot2" presStyleCnt="0">
        <dgm:presLayoutVars>
          <dgm:hierBranch val="init"/>
        </dgm:presLayoutVars>
      </dgm:prSet>
      <dgm:spPr/>
    </dgm:pt>
    <dgm:pt modelId="{338D56DB-F0E7-4FCF-B5CD-DEDC51AB74AA}" type="pres">
      <dgm:prSet presAssocID="{31E0FD88-92E6-4613-9909-5F77B9033CA3}" presName="rootComposite" presStyleCnt="0"/>
      <dgm:spPr/>
    </dgm:pt>
    <dgm:pt modelId="{1537C812-4618-4522-882E-D9740F4CAD40}" type="pres">
      <dgm:prSet presAssocID="{31E0FD88-92E6-4613-9909-5F77B9033CA3}" presName="rootText" presStyleLbl="node2" presStyleIdx="3" presStyleCnt="5" custScaleX="60383" custScaleY="33559" custLinFactX="-78842" custLinFactY="-100000" custLinFactNeighborX="-100000" custLinFactNeighborY="-175151">
        <dgm:presLayoutVars>
          <dgm:chPref val="3"/>
        </dgm:presLayoutVars>
      </dgm:prSet>
      <dgm:spPr/>
      <dgm:t>
        <a:bodyPr/>
        <a:lstStyle/>
        <a:p>
          <a:endParaRPr lang="en-US"/>
        </a:p>
      </dgm:t>
    </dgm:pt>
    <dgm:pt modelId="{BCCBC62A-2C05-4476-A195-3F65A39C8500}" type="pres">
      <dgm:prSet presAssocID="{31E0FD88-92E6-4613-9909-5F77B9033CA3}" presName="rootConnector" presStyleLbl="node2" presStyleIdx="3" presStyleCnt="5"/>
      <dgm:spPr/>
      <dgm:t>
        <a:bodyPr/>
        <a:lstStyle/>
        <a:p>
          <a:endParaRPr lang="en-US"/>
        </a:p>
      </dgm:t>
    </dgm:pt>
    <dgm:pt modelId="{E6F67D51-1FC7-4937-8CB2-23C4E3E12E9D}" type="pres">
      <dgm:prSet presAssocID="{31E0FD88-92E6-4613-9909-5F77B9033CA3}" presName="hierChild4" presStyleCnt="0"/>
      <dgm:spPr/>
    </dgm:pt>
    <dgm:pt modelId="{740E1138-6804-49A2-B446-E9FDF8D59D0D}" type="pres">
      <dgm:prSet presAssocID="{31E0FD88-92E6-4613-9909-5F77B9033CA3}" presName="hierChild5" presStyleCnt="0"/>
      <dgm:spPr/>
    </dgm:pt>
    <dgm:pt modelId="{AB7E1AC3-484E-47FC-B0E2-6A03D26B3E2D}" type="pres">
      <dgm:prSet presAssocID="{C29E52FD-B19D-4842-B02F-617E2D22A544}" presName="Name37" presStyleLbl="parChTrans1D2" presStyleIdx="4" presStyleCnt="6"/>
      <dgm:spPr/>
      <dgm:t>
        <a:bodyPr/>
        <a:lstStyle/>
        <a:p>
          <a:endParaRPr lang="en-US"/>
        </a:p>
      </dgm:t>
    </dgm:pt>
    <dgm:pt modelId="{67103949-622F-413A-87AC-0D1E69BA655B}" type="pres">
      <dgm:prSet presAssocID="{5AB611AC-6032-45C9-AB17-6B0B9474A1F8}" presName="hierRoot2" presStyleCnt="0">
        <dgm:presLayoutVars>
          <dgm:hierBranch val="init"/>
        </dgm:presLayoutVars>
      </dgm:prSet>
      <dgm:spPr/>
    </dgm:pt>
    <dgm:pt modelId="{2934C47F-AAFF-4397-8DCF-A6EFF096B45F}" type="pres">
      <dgm:prSet presAssocID="{5AB611AC-6032-45C9-AB17-6B0B9474A1F8}" presName="rootComposite" presStyleCnt="0"/>
      <dgm:spPr/>
    </dgm:pt>
    <dgm:pt modelId="{AFDCC911-0923-429F-9DF1-E84B21FF739A}" type="pres">
      <dgm:prSet presAssocID="{5AB611AC-6032-45C9-AB17-6B0B9474A1F8}" presName="rootText" presStyleLbl="node2" presStyleIdx="4" presStyleCnt="5" custLinFactNeighborX="-60916" custLinFactNeighborY="13210">
        <dgm:presLayoutVars>
          <dgm:chPref val="3"/>
        </dgm:presLayoutVars>
      </dgm:prSet>
      <dgm:spPr/>
      <dgm:t>
        <a:bodyPr/>
        <a:lstStyle/>
        <a:p>
          <a:endParaRPr lang="en-US"/>
        </a:p>
      </dgm:t>
    </dgm:pt>
    <dgm:pt modelId="{75CE59BF-0222-4B1C-8A5B-9D7EB5259681}" type="pres">
      <dgm:prSet presAssocID="{5AB611AC-6032-45C9-AB17-6B0B9474A1F8}" presName="rootConnector" presStyleLbl="node2" presStyleIdx="4" presStyleCnt="5"/>
      <dgm:spPr/>
      <dgm:t>
        <a:bodyPr/>
        <a:lstStyle/>
        <a:p>
          <a:endParaRPr lang="en-US"/>
        </a:p>
      </dgm:t>
    </dgm:pt>
    <dgm:pt modelId="{64EC0C0A-8FFA-4416-A87B-653DDCDAFFF0}" type="pres">
      <dgm:prSet presAssocID="{5AB611AC-6032-45C9-AB17-6B0B9474A1F8}" presName="hierChild4" presStyleCnt="0"/>
      <dgm:spPr/>
    </dgm:pt>
    <dgm:pt modelId="{0E118CE3-BD22-4FF6-A757-F7D4A9BE8FB1}" type="pres">
      <dgm:prSet presAssocID="{5AB611AC-6032-45C9-AB17-6B0B9474A1F8}" presName="hierChild5" presStyleCnt="0"/>
      <dgm:spPr/>
    </dgm:pt>
    <dgm:pt modelId="{620FC235-2B97-4F94-A304-A65FC8F0430C}" type="pres">
      <dgm:prSet presAssocID="{F82A7868-8644-4030-8936-5F65A63018B6}" presName="hierChild3" presStyleCnt="0"/>
      <dgm:spPr/>
    </dgm:pt>
    <dgm:pt modelId="{7127CD81-581A-435B-8E80-F2426943CAC8}" type="pres">
      <dgm:prSet presAssocID="{A58E5A9B-B896-482A-A405-3897D76865DA}" presName="Name111" presStyleLbl="parChTrans1D2" presStyleIdx="5" presStyleCnt="6"/>
      <dgm:spPr/>
      <dgm:t>
        <a:bodyPr/>
        <a:lstStyle/>
        <a:p>
          <a:endParaRPr lang="en-US"/>
        </a:p>
      </dgm:t>
    </dgm:pt>
    <dgm:pt modelId="{C454B487-047F-4FE5-B3DB-374957544D9D}" type="pres">
      <dgm:prSet presAssocID="{C0BB2211-9A5A-4A0A-A5B4-F7365EFEF022}" presName="hierRoot3" presStyleCnt="0">
        <dgm:presLayoutVars>
          <dgm:hierBranch val="init"/>
        </dgm:presLayoutVars>
      </dgm:prSet>
      <dgm:spPr/>
    </dgm:pt>
    <dgm:pt modelId="{701E08AC-808D-4332-8E77-1793F81034BE}" type="pres">
      <dgm:prSet presAssocID="{C0BB2211-9A5A-4A0A-A5B4-F7365EFEF022}" presName="rootComposite3" presStyleCnt="0"/>
      <dgm:spPr/>
    </dgm:pt>
    <dgm:pt modelId="{CF995AE8-3F13-4D24-8644-F1DD3856B3BB}" type="pres">
      <dgm:prSet presAssocID="{C0BB2211-9A5A-4A0A-A5B4-F7365EFEF022}" presName="rootText3" presStyleLbl="asst1" presStyleIdx="0" presStyleCnt="1" custScaleX="56601" custScaleY="65956" custLinFactNeighborX="-21952" custLinFactNeighborY="-56880">
        <dgm:presLayoutVars>
          <dgm:chPref val="3"/>
        </dgm:presLayoutVars>
      </dgm:prSet>
      <dgm:spPr/>
      <dgm:t>
        <a:bodyPr/>
        <a:lstStyle/>
        <a:p>
          <a:endParaRPr lang="en-US"/>
        </a:p>
      </dgm:t>
    </dgm:pt>
    <dgm:pt modelId="{1FE332B1-DC99-4BE5-9DDD-B3BA3A8B63BC}" type="pres">
      <dgm:prSet presAssocID="{C0BB2211-9A5A-4A0A-A5B4-F7365EFEF022}" presName="rootConnector3" presStyleLbl="asst1" presStyleIdx="0" presStyleCnt="1"/>
      <dgm:spPr/>
      <dgm:t>
        <a:bodyPr/>
        <a:lstStyle/>
        <a:p>
          <a:endParaRPr lang="en-US"/>
        </a:p>
      </dgm:t>
    </dgm:pt>
    <dgm:pt modelId="{B91AE4C5-3F56-46AE-8A4F-61E8C8E4A322}" type="pres">
      <dgm:prSet presAssocID="{C0BB2211-9A5A-4A0A-A5B4-F7365EFEF022}" presName="hierChild6" presStyleCnt="0"/>
      <dgm:spPr/>
    </dgm:pt>
    <dgm:pt modelId="{FCFA2423-C096-46E7-908F-A8CFB4BDFC82}" type="pres">
      <dgm:prSet presAssocID="{C0BB2211-9A5A-4A0A-A5B4-F7365EFEF022}" presName="hierChild7" presStyleCnt="0"/>
      <dgm:spPr/>
    </dgm:pt>
    <dgm:pt modelId="{6AD7BC5B-5D8E-4F2C-811A-1CF32B4BCCB6}" type="pres">
      <dgm:prSet presAssocID="{43766CD0-7FC7-4009-9B19-8452F9B0ABE4}" presName="hierRoot1" presStyleCnt="0">
        <dgm:presLayoutVars>
          <dgm:hierBranch val="init"/>
        </dgm:presLayoutVars>
      </dgm:prSet>
      <dgm:spPr/>
    </dgm:pt>
    <dgm:pt modelId="{3EC61357-1EFA-4AA5-8A8E-51FE3067B847}" type="pres">
      <dgm:prSet presAssocID="{43766CD0-7FC7-4009-9B19-8452F9B0ABE4}" presName="rootComposite1" presStyleCnt="0"/>
      <dgm:spPr/>
    </dgm:pt>
    <dgm:pt modelId="{DDC5B031-673F-4678-9297-AE1324B1C62A}" type="pres">
      <dgm:prSet presAssocID="{43766CD0-7FC7-4009-9B19-8452F9B0ABE4}" presName="rootText1" presStyleLbl="node0" presStyleIdx="1" presStyleCnt="3" custScaleX="66075" custScaleY="32149" custLinFactY="8877" custLinFactNeighborX="-70851" custLinFactNeighborY="100000">
        <dgm:presLayoutVars>
          <dgm:chPref val="3"/>
        </dgm:presLayoutVars>
      </dgm:prSet>
      <dgm:spPr/>
      <dgm:t>
        <a:bodyPr/>
        <a:lstStyle/>
        <a:p>
          <a:endParaRPr lang="en-US"/>
        </a:p>
      </dgm:t>
    </dgm:pt>
    <dgm:pt modelId="{A8F72CAF-08C5-4D40-BB32-4F01EC33DEE8}" type="pres">
      <dgm:prSet presAssocID="{43766CD0-7FC7-4009-9B19-8452F9B0ABE4}" presName="rootConnector1" presStyleLbl="node1" presStyleIdx="0" presStyleCnt="0"/>
      <dgm:spPr/>
      <dgm:t>
        <a:bodyPr/>
        <a:lstStyle/>
        <a:p>
          <a:endParaRPr lang="en-US"/>
        </a:p>
      </dgm:t>
    </dgm:pt>
    <dgm:pt modelId="{B43A9078-BB75-4F43-A560-75209E89176A}" type="pres">
      <dgm:prSet presAssocID="{43766CD0-7FC7-4009-9B19-8452F9B0ABE4}" presName="hierChild2" presStyleCnt="0"/>
      <dgm:spPr/>
    </dgm:pt>
    <dgm:pt modelId="{76B43BBB-900C-47AE-9830-5BC715341945}" type="pres">
      <dgm:prSet presAssocID="{43766CD0-7FC7-4009-9B19-8452F9B0ABE4}" presName="hierChild3" presStyleCnt="0"/>
      <dgm:spPr/>
    </dgm:pt>
    <dgm:pt modelId="{2F79B38F-9C17-4CF1-90D1-D2932808025D}" type="pres">
      <dgm:prSet presAssocID="{148D0AF5-73D9-4A18-A8DC-104C6C02208B}" presName="hierRoot1" presStyleCnt="0">
        <dgm:presLayoutVars>
          <dgm:hierBranch val="init"/>
        </dgm:presLayoutVars>
      </dgm:prSet>
      <dgm:spPr/>
    </dgm:pt>
    <dgm:pt modelId="{EE3CE5B6-D872-4B62-865B-A8058721346B}" type="pres">
      <dgm:prSet presAssocID="{148D0AF5-73D9-4A18-A8DC-104C6C02208B}" presName="rootComposite1" presStyleCnt="0"/>
      <dgm:spPr/>
    </dgm:pt>
    <dgm:pt modelId="{27247377-EED0-4980-A270-B859A1641191}" type="pres">
      <dgm:prSet presAssocID="{148D0AF5-73D9-4A18-A8DC-104C6C02208B}" presName="rootText1" presStyleLbl="node0" presStyleIdx="2" presStyleCnt="3" custScaleX="59757" custLinFactX="-66408" custLinFactY="100000" custLinFactNeighborX="-100000" custLinFactNeighborY="119133">
        <dgm:presLayoutVars>
          <dgm:chPref val="3"/>
        </dgm:presLayoutVars>
      </dgm:prSet>
      <dgm:spPr/>
      <dgm:t>
        <a:bodyPr/>
        <a:lstStyle/>
        <a:p>
          <a:endParaRPr lang="en-US"/>
        </a:p>
      </dgm:t>
    </dgm:pt>
    <dgm:pt modelId="{83F93495-A9B2-4B40-B908-6AB42C575CEF}" type="pres">
      <dgm:prSet presAssocID="{148D0AF5-73D9-4A18-A8DC-104C6C02208B}" presName="rootConnector1" presStyleLbl="node1" presStyleIdx="0" presStyleCnt="0"/>
      <dgm:spPr/>
      <dgm:t>
        <a:bodyPr/>
        <a:lstStyle/>
        <a:p>
          <a:endParaRPr lang="en-US"/>
        </a:p>
      </dgm:t>
    </dgm:pt>
    <dgm:pt modelId="{51FADF2F-5DC0-42B1-8D2D-24EE7524B962}" type="pres">
      <dgm:prSet presAssocID="{148D0AF5-73D9-4A18-A8DC-104C6C02208B}" presName="hierChild2" presStyleCnt="0"/>
      <dgm:spPr/>
    </dgm:pt>
    <dgm:pt modelId="{B9CA674C-2930-4935-B5B0-AD61F48C0524}" type="pres">
      <dgm:prSet presAssocID="{148D0AF5-73D9-4A18-A8DC-104C6C02208B}" presName="hierChild3" presStyleCnt="0"/>
      <dgm:spPr/>
    </dgm:pt>
  </dgm:ptLst>
  <dgm:cxnLst>
    <dgm:cxn modelId="{272C9ADF-00E6-40BD-93C2-71454936DD49}" srcId="{55ADA4DD-FA75-4929-AA13-4759B8DC1A07}" destId="{43766CD0-7FC7-4009-9B19-8452F9B0ABE4}" srcOrd="1" destOrd="0" parTransId="{B5DA317E-B067-4E8E-A73F-D052C9FD1707}" sibTransId="{C04508FE-092B-401C-936A-ECA7B7D97F61}"/>
    <dgm:cxn modelId="{92EE3B6E-26DB-438D-ABB2-1ABAC20A62FF}" type="presOf" srcId="{9C8850D0-1FD3-43D9-BA13-5DE7AD684DE2}" destId="{DDF68233-51F0-4218-93BE-7BE39EC21633}" srcOrd="0" destOrd="0" presId="urn:microsoft.com/office/officeart/2005/8/layout/orgChart1"/>
    <dgm:cxn modelId="{0D9B5586-ED08-4165-9B2E-8FEAC55A0D26}" srcId="{F82A7868-8644-4030-8936-5F65A63018B6}" destId="{5AB611AC-6032-45C9-AB17-6B0B9474A1F8}" srcOrd="5" destOrd="0" parTransId="{C29E52FD-B19D-4842-B02F-617E2D22A544}" sibTransId="{C8DD1058-4136-4D69-8C06-347844E37C60}"/>
    <dgm:cxn modelId="{6718B7C7-F1BC-4BA0-88E3-C7F11747F84E}" type="presOf" srcId="{CCCD5EFE-16F8-4670-B78C-12371874A95E}" destId="{3B327D56-5392-4DBE-826B-D842B328B093}" srcOrd="1" destOrd="0" presId="urn:microsoft.com/office/officeart/2005/8/layout/orgChart1"/>
    <dgm:cxn modelId="{5397C31E-B3E5-43FF-8B00-1C271478CA94}" type="presOf" srcId="{F07B6A8C-65B5-4AB4-9A17-7CBABD9C8196}" destId="{913A5358-37D5-400E-8033-5253B2CB883E}" srcOrd="1" destOrd="0" presId="urn:microsoft.com/office/officeart/2005/8/layout/orgChart1"/>
    <dgm:cxn modelId="{C03A54BA-6823-47F9-A778-BF8472DB0187}" type="presOf" srcId="{E713C2FC-F851-4CF1-A143-15D408DD6E01}" destId="{87DE27CD-6E5F-4E03-80A3-2EFD166DF93C}" srcOrd="1" destOrd="0" presId="urn:microsoft.com/office/officeart/2005/8/layout/orgChart1"/>
    <dgm:cxn modelId="{8752EEAF-B47A-46B2-9157-F656A02E9359}" srcId="{F82A7868-8644-4030-8936-5F65A63018B6}" destId="{CCCD5EFE-16F8-4670-B78C-12371874A95E}" srcOrd="2" destOrd="0" parTransId="{2E036C3D-01BF-4517-8855-184521099D64}" sibTransId="{EE39F49A-FE3C-499B-AFD7-EBF026270C8B}"/>
    <dgm:cxn modelId="{9AC4EE86-3704-42B3-9CD8-28868AEC756B}" type="presOf" srcId="{92D1E0F8-A697-4094-B723-AB430DAAFC2F}" destId="{558B061B-EEA8-4FCF-9D5A-580597BA53BF}" srcOrd="0" destOrd="0" presId="urn:microsoft.com/office/officeart/2005/8/layout/orgChart1"/>
    <dgm:cxn modelId="{D917A89D-47B2-412A-B002-8FB91B6A9497}" type="presOf" srcId="{7DF60849-ECFD-4958-BB15-8A5FAA10A301}" destId="{14957F22-8FD0-47DB-B047-62FACAC1C314}" srcOrd="0" destOrd="0" presId="urn:microsoft.com/office/officeart/2005/8/layout/orgChart1"/>
    <dgm:cxn modelId="{D5C1E5A4-B2D2-4AAA-B237-3FA6C89CC4DF}" type="presOf" srcId="{148D0AF5-73D9-4A18-A8DC-104C6C02208B}" destId="{83F93495-A9B2-4B40-B908-6AB42C575CEF}" srcOrd="1" destOrd="0" presId="urn:microsoft.com/office/officeart/2005/8/layout/orgChart1"/>
    <dgm:cxn modelId="{1390A1BF-5E91-444B-8535-F0DEA0E2AAFF}" type="presOf" srcId="{5AB611AC-6032-45C9-AB17-6B0B9474A1F8}" destId="{AFDCC911-0923-429F-9DF1-E84B21FF739A}" srcOrd="0" destOrd="0" presId="urn:microsoft.com/office/officeart/2005/8/layout/orgChart1"/>
    <dgm:cxn modelId="{51CDF4DA-DE73-4239-9D8E-D25C12EFAB36}" type="presOf" srcId="{2E036C3D-01BF-4517-8855-184521099D64}" destId="{1AE98F96-E57C-4038-A3BA-B6F34FC2B310}" srcOrd="0" destOrd="0" presId="urn:microsoft.com/office/officeart/2005/8/layout/orgChart1"/>
    <dgm:cxn modelId="{28D39855-03B0-4AEF-A30D-5B88BA496061}" srcId="{F82A7868-8644-4030-8936-5F65A63018B6}" destId="{F07B6A8C-65B5-4AB4-9A17-7CBABD9C8196}" srcOrd="3" destOrd="0" parTransId="{7DF60849-ECFD-4958-BB15-8A5FAA10A301}" sibTransId="{86B6FBCA-D620-463F-8834-AA240579DD7D}"/>
    <dgm:cxn modelId="{51535F7A-F1FB-4702-979F-C50BC5D23A4B}" srcId="{F82A7868-8644-4030-8936-5F65A63018B6}" destId="{31E0FD88-92E6-4613-9909-5F77B9033CA3}" srcOrd="4" destOrd="0" parTransId="{92D1E0F8-A697-4094-B723-AB430DAAFC2F}" sibTransId="{20A39323-5B8F-41A6-BBBA-D1AA7CD8911E}"/>
    <dgm:cxn modelId="{267A6F6B-024E-4659-B3DA-2A92906C244A}" srcId="{55ADA4DD-FA75-4929-AA13-4759B8DC1A07}" destId="{148D0AF5-73D9-4A18-A8DC-104C6C02208B}" srcOrd="2" destOrd="0" parTransId="{B72AC230-E3AF-4530-8B33-FBC06017F508}" sibTransId="{6C570E34-F2CE-4EB6-BB1B-DD2460A6DDF0}"/>
    <dgm:cxn modelId="{E3273589-EA80-4A7F-950F-C1189ECDE135}" type="presOf" srcId="{43766CD0-7FC7-4009-9B19-8452F9B0ABE4}" destId="{A8F72CAF-08C5-4D40-BB32-4F01EC33DEE8}" srcOrd="1" destOrd="0" presId="urn:microsoft.com/office/officeart/2005/8/layout/orgChart1"/>
    <dgm:cxn modelId="{C106225E-634F-4F00-B37E-19CB0002C82C}" type="presOf" srcId="{F82A7868-8644-4030-8936-5F65A63018B6}" destId="{B3F8F30E-1BF9-4B98-BFC1-96FE493A166A}" srcOrd="0" destOrd="0" presId="urn:microsoft.com/office/officeart/2005/8/layout/orgChart1"/>
    <dgm:cxn modelId="{A0E5653B-1133-4789-AF5B-E591A057D787}" type="presOf" srcId="{148D0AF5-73D9-4A18-A8DC-104C6C02208B}" destId="{27247377-EED0-4980-A270-B859A1641191}" srcOrd="0" destOrd="0" presId="urn:microsoft.com/office/officeart/2005/8/layout/orgChart1"/>
    <dgm:cxn modelId="{9DC8FF2C-FBA7-4E58-B130-136491C220F1}" type="presOf" srcId="{A58E5A9B-B896-482A-A405-3897D76865DA}" destId="{7127CD81-581A-435B-8E80-F2426943CAC8}" srcOrd="0" destOrd="0" presId="urn:microsoft.com/office/officeart/2005/8/layout/orgChart1"/>
    <dgm:cxn modelId="{3370D83E-FDB6-4222-8B68-61BF1B6A7C12}" type="presOf" srcId="{55ADA4DD-FA75-4929-AA13-4759B8DC1A07}" destId="{99C43EB6-BD6B-48C4-8F46-7BA4FBE9A2F4}" srcOrd="0" destOrd="0" presId="urn:microsoft.com/office/officeart/2005/8/layout/orgChart1"/>
    <dgm:cxn modelId="{2428FE90-ED48-45E0-8F6E-B55F3450C493}" type="presOf" srcId="{CCCD5EFE-16F8-4670-B78C-12371874A95E}" destId="{54848D4B-AA2A-4CB8-A119-38C853E32756}" srcOrd="0" destOrd="0" presId="urn:microsoft.com/office/officeart/2005/8/layout/orgChart1"/>
    <dgm:cxn modelId="{F3523BB9-84A7-43FD-BB72-4A76E43689DC}" type="presOf" srcId="{5AB611AC-6032-45C9-AB17-6B0B9474A1F8}" destId="{75CE59BF-0222-4B1C-8A5B-9D7EB5259681}" srcOrd="1" destOrd="0" presId="urn:microsoft.com/office/officeart/2005/8/layout/orgChart1"/>
    <dgm:cxn modelId="{2A92A97C-2EF0-4EB8-8DC4-0246318118C5}" type="presOf" srcId="{C0BB2211-9A5A-4A0A-A5B4-F7365EFEF022}" destId="{1FE332B1-DC99-4BE5-9DDD-B3BA3A8B63BC}" srcOrd="1" destOrd="0" presId="urn:microsoft.com/office/officeart/2005/8/layout/orgChart1"/>
    <dgm:cxn modelId="{57D727ED-FE1A-45FA-8AED-C7C256D8B4AB}" srcId="{F82A7868-8644-4030-8936-5F65A63018B6}" destId="{C0BB2211-9A5A-4A0A-A5B4-F7365EFEF022}" srcOrd="0" destOrd="0" parTransId="{A58E5A9B-B896-482A-A405-3897D76865DA}" sibTransId="{839A66CA-EE66-44D5-9442-208D6AAF4BFE}"/>
    <dgm:cxn modelId="{0B740664-D739-48A9-BB57-488B5578E11D}" type="presOf" srcId="{31E0FD88-92E6-4613-9909-5F77B9033CA3}" destId="{BCCBC62A-2C05-4476-A195-3F65A39C8500}" srcOrd="1" destOrd="0" presId="urn:microsoft.com/office/officeart/2005/8/layout/orgChart1"/>
    <dgm:cxn modelId="{487690D6-879E-4EC9-B762-52C6797219B4}" type="presOf" srcId="{F82A7868-8644-4030-8936-5F65A63018B6}" destId="{87F5720F-3078-417B-B46D-1B1623126DE9}" srcOrd="1" destOrd="0" presId="urn:microsoft.com/office/officeart/2005/8/layout/orgChart1"/>
    <dgm:cxn modelId="{C3B27F3F-72B0-45B5-908B-9AE60BED3F12}" type="presOf" srcId="{C29E52FD-B19D-4842-B02F-617E2D22A544}" destId="{AB7E1AC3-484E-47FC-B0E2-6A03D26B3E2D}" srcOrd="0" destOrd="0" presId="urn:microsoft.com/office/officeart/2005/8/layout/orgChart1"/>
    <dgm:cxn modelId="{FFE380B3-557E-47F7-9AC9-0648961D75C0}" srcId="{F82A7868-8644-4030-8936-5F65A63018B6}" destId="{E713C2FC-F851-4CF1-A143-15D408DD6E01}" srcOrd="1" destOrd="0" parTransId="{9C8850D0-1FD3-43D9-BA13-5DE7AD684DE2}" sibTransId="{558F83DC-5952-4130-A755-09268E504BD7}"/>
    <dgm:cxn modelId="{6E3BE5ED-CA91-461E-8417-3725201E24FC}" srcId="{55ADA4DD-FA75-4929-AA13-4759B8DC1A07}" destId="{F82A7868-8644-4030-8936-5F65A63018B6}" srcOrd="0" destOrd="0" parTransId="{6A09A2AD-468D-4FFC-9C9E-E08084E196EA}" sibTransId="{01775C2A-052C-4BEA-9B20-01451121454B}"/>
    <dgm:cxn modelId="{36D33B60-7029-4A60-BBF2-02637620D353}" type="presOf" srcId="{31E0FD88-92E6-4613-9909-5F77B9033CA3}" destId="{1537C812-4618-4522-882E-D9740F4CAD40}" srcOrd="0" destOrd="0" presId="urn:microsoft.com/office/officeart/2005/8/layout/orgChart1"/>
    <dgm:cxn modelId="{2728C4B0-92D4-46FC-87D5-75102F0FC98D}" type="presOf" srcId="{C0BB2211-9A5A-4A0A-A5B4-F7365EFEF022}" destId="{CF995AE8-3F13-4D24-8644-F1DD3856B3BB}" srcOrd="0" destOrd="0" presId="urn:microsoft.com/office/officeart/2005/8/layout/orgChart1"/>
    <dgm:cxn modelId="{976D337F-17E6-49DB-BC27-F178FD615598}" type="presOf" srcId="{43766CD0-7FC7-4009-9B19-8452F9B0ABE4}" destId="{DDC5B031-673F-4678-9297-AE1324B1C62A}" srcOrd="0" destOrd="0" presId="urn:microsoft.com/office/officeart/2005/8/layout/orgChart1"/>
    <dgm:cxn modelId="{03096427-2A37-470A-A349-B2E6B8E7E951}" type="presOf" srcId="{F07B6A8C-65B5-4AB4-9A17-7CBABD9C8196}" destId="{36C2EE8C-C261-41DF-ABC3-A46FCCB3352F}" srcOrd="0" destOrd="0" presId="urn:microsoft.com/office/officeart/2005/8/layout/orgChart1"/>
    <dgm:cxn modelId="{3AA9B6BF-54BC-4A67-90E7-C83392ABFFD9}" type="presOf" srcId="{E713C2FC-F851-4CF1-A143-15D408DD6E01}" destId="{16F5B5A5-D1B7-4250-AE7F-56BC05E96708}" srcOrd="0" destOrd="0" presId="urn:microsoft.com/office/officeart/2005/8/layout/orgChart1"/>
    <dgm:cxn modelId="{CF487846-41E4-45E6-8993-F478AE17855F}" type="presParOf" srcId="{99C43EB6-BD6B-48C4-8F46-7BA4FBE9A2F4}" destId="{8B9F15C6-B82F-47CC-A978-569BB5BC1C7B}" srcOrd="0" destOrd="0" presId="urn:microsoft.com/office/officeart/2005/8/layout/orgChart1"/>
    <dgm:cxn modelId="{DBB28FAC-6181-4C93-B65D-BF2902C718E6}" type="presParOf" srcId="{8B9F15C6-B82F-47CC-A978-569BB5BC1C7B}" destId="{4F58D072-33EE-412C-AEAA-0D4B96724710}" srcOrd="0" destOrd="0" presId="urn:microsoft.com/office/officeart/2005/8/layout/orgChart1"/>
    <dgm:cxn modelId="{F1790E54-4AC3-4DD2-84B8-CF2AB356206A}" type="presParOf" srcId="{4F58D072-33EE-412C-AEAA-0D4B96724710}" destId="{B3F8F30E-1BF9-4B98-BFC1-96FE493A166A}" srcOrd="0" destOrd="0" presId="urn:microsoft.com/office/officeart/2005/8/layout/orgChart1"/>
    <dgm:cxn modelId="{D54C5DB9-803A-4386-855F-2CD8848B0933}" type="presParOf" srcId="{4F58D072-33EE-412C-AEAA-0D4B96724710}" destId="{87F5720F-3078-417B-B46D-1B1623126DE9}" srcOrd="1" destOrd="0" presId="urn:microsoft.com/office/officeart/2005/8/layout/orgChart1"/>
    <dgm:cxn modelId="{83CF8ED7-EFFD-45C3-807D-83CD36F8CB02}" type="presParOf" srcId="{8B9F15C6-B82F-47CC-A978-569BB5BC1C7B}" destId="{58BD0B2C-738B-4FED-A262-3B15FD6775F4}" srcOrd="1" destOrd="0" presId="urn:microsoft.com/office/officeart/2005/8/layout/orgChart1"/>
    <dgm:cxn modelId="{B3FF9AB0-C677-4164-822E-B82E24A9A445}" type="presParOf" srcId="{58BD0B2C-738B-4FED-A262-3B15FD6775F4}" destId="{DDF68233-51F0-4218-93BE-7BE39EC21633}" srcOrd="0" destOrd="0" presId="urn:microsoft.com/office/officeart/2005/8/layout/orgChart1"/>
    <dgm:cxn modelId="{B4F51954-9AF0-4F53-AB07-C3598B472236}" type="presParOf" srcId="{58BD0B2C-738B-4FED-A262-3B15FD6775F4}" destId="{03613EF5-DE2F-472C-8802-D4CDE74B832C}" srcOrd="1" destOrd="0" presId="urn:microsoft.com/office/officeart/2005/8/layout/orgChart1"/>
    <dgm:cxn modelId="{52CDF6D6-48D9-4971-993B-6F5B3A12210A}" type="presParOf" srcId="{03613EF5-DE2F-472C-8802-D4CDE74B832C}" destId="{F60ADEED-E3BC-41D8-A86A-87CE36B13A78}" srcOrd="0" destOrd="0" presId="urn:microsoft.com/office/officeart/2005/8/layout/orgChart1"/>
    <dgm:cxn modelId="{D5D2CE37-0572-4AB5-82DE-A397FB31387D}" type="presParOf" srcId="{F60ADEED-E3BC-41D8-A86A-87CE36B13A78}" destId="{16F5B5A5-D1B7-4250-AE7F-56BC05E96708}" srcOrd="0" destOrd="0" presId="urn:microsoft.com/office/officeart/2005/8/layout/orgChart1"/>
    <dgm:cxn modelId="{FC9F4831-76B3-4A60-855A-2EF56307417B}" type="presParOf" srcId="{F60ADEED-E3BC-41D8-A86A-87CE36B13A78}" destId="{87DE27CD-6E5F-4E03-80A3-2EFD166DF93C}" srcOrd="1" destOrd="0" presId="urn:microsoft.com/office/officeart/2005/8/layout/orgChart1"/>
    <dgm:cxn modelId="{B05E36CE-DD39-41F5-A38A-FDB1608F8C9E}" type="presParOf" srcId="{03613EF5-DE2F-472C-8802-D4CDE74B832C}" destId="{74A2F895-DA98-4AE6-A837-E6E7979D0D2F}" srcOrd="1" destOrd="0" presId="urn:microsoft.com/office/officeart/2005/8/layout/orgChart1"/>
    <dgm:cxn modelId="{963782FF-5342-4DBD-AFD9-436284CF6CF6}" type="presParOf" srcId="{03613EF5-DE2F-472C-8802-D4CDE74B832C}" destId="{802FAD21-DDA8-4E87-BD92-2B931DD33CCD}" srcOrd="2" destOrd="0" presId="urn:microsoft.com/office/officeart/2005/8/layout/orgChart1"/>
    <dgm:cxn modelId="{37D16FBD-4481-479A-BDD1-2860BA788AAD}" type="presParOf" srcId="{58BD0B2C-738B-4FED-A262-3B15FD6775F4}" destId="{1AE98F96-E57C-4038-A3BA-B6F34FC2B310}" srcOrd="2" destOrd="0" presId="urn:microsoft.com/office/officeart/2005/8/layout/orgChart1"/>
    <dgm:cxn modelId="{4AF65937-C53D-4701-9149-91F3D55D7AE2}" type="presParOf" srcId="{58BD0B2C-738B-4FED-A262-3B15FD6775F4}" destId="{2205F8D5-72ED-4368-9A2D-ED6EC486D553}" srcOrd="3" destOrd="0" presId="urn:microsoft.com/office/officeart/2005/8/layout/orgChart1"/>
    <dgm:cxn modelId="{6BE29807-2847-44EC-A9B6-37B56467D88C}" type="presParOf" srcId="{2205F8D5-72ED-4368-9A2D-ED6EC486D553}" destId="{5E85AC5D-2256-48F8-A850-E606771F96BA}" srcOrd="0" destOrd="0" presId="urn:microsoft.com/office/officeart/2005/8/layout/orgChart1"/>
    <dgm:cxn modelId="{AE5C7A55-A32B-4205-9918-3E2C56355884}" type="presParOf" srcId="{5E85AC5D-2256-48F8-A850-E606771F96BA}" destId="{54848D4B-AA2A-4CB8-A119-38C853E32756}" srcOrd="0" destOrd="0" presId="urn:microsoft.com/office/officeart/2005/8/layout/orgChart1"/>
    <dgm:cxn modelId="{18AA1174-4951-4089-9A53-88F448E00817}" type="presParOf" srcId="{5E85AC5D-2256-48F8-A850-E606771F96BA}" destId="{3B327D56-5392-4DBE-826B-D842B328B093}" srcOrd="1" destOrd="0" presId="urn:microsoft.com/office/officeart/2005/8/layout/orgChart1"/>
    <dgm:cxn modelId="{C496062F-2FF4-4D98-B426-5E2B3BC62074}" type="presParOf" srcId="{2205F8D5-72ED-4368-9A2D-ED6EC486D553}" destId="{1FB6FF64-4906-4CB8-A43F-CE3FDA5CB6A3}" srcOrd="1" destOrd="0" presId="urn:microsoft.com/office/officeart/2005/8/layout/orgChart1"/>
    <dgm:cxn modelId="{4635783F-BAA1-4A29-A18E-288D68FFF550}" type="presParOf" srcId="{2205F8D5-72ED-4368-9A2D-ED6EC486D553}" destId="{B0D2C214-F372-4745-87EA-C7A1937E1CF1}" srcOrd="2" destOrd="0" presId="urn:microsoft.com/office/officeart/2005/8/layout/orgChart1"/>
    <dgm:cxn modelId="{34C81E91-6E9F-4AFE-A614-37C0A163507E}" type="presParOf" srcId="{58BD0B2C-738B-4FED-A262-3B15FD6775F4}" destId="{14957F22-8FD0-47DB-B047-62FACAC1C314}" srcOrd="4" destOrd="0" presId="urn:microsoft.com/office/officeart/2005/8/layout/orgChart1"/>
    <dgm:cxn modelId="{CA55E341-65B1-4DD1-8519-749FDD2355A9}" type="presParOf" srcId="{58BD0B2C-738B-4FED-A262-3B15FD6775F4}" destId="{D8184459-E413-4E61-9531-D0C1FF51D6AE}" srcOrd="5" destOrd="0" presId="urn:microsoft.com/office/officeart/2005/8/layout/orgChart1"/>
    <dgm:cxn modelId="{4C24E22F-C1CE-4CCA-A0FF-994CA3D992E5}" type="presParOf" srcId="{D8184459-E413-4E61-9531-D0C1FF51D6AE}" destId="{185F540A-4930-4FD5-AB91-43C1CED399D5}" srcOrd="0" destOrd="0" presId="urn:microsoft.com/office/officeart/2005/8/layout/orgChart1"/>
    <dgm:cxn modelId="{BC80D4C8-5DA7-4610-B333-50BB1CB3F51B}" type="presParOf" srcId="{185F540A-4930-4FD5-AB91-43C1CED399D5}" destId="{36C2EE8C-C261-41DF-ABC3-A46FCCB3352F}" srcOrd="0" destOrd="0" presId="urn:microsoft.com/office/officeart/2005/8/layout/orgChart1"/>
    <dgm:cxn modelId="{AC80EA80-61FE-4271-9473-D267027FB9C9}" type="presParOf" srcId="{185F540A-4930-4FD5-AB91-43C1CED399D5}" destId="{913A5358-37D5-400E-8033-5253B2CB883E}" srcOrd="1" destOrd="0" presId="urn:microsoft.com/office/officeart/2005/8/layout/orgChart1"/>
    <dgm:cxn modelId="{9DFDBB18-66C4-48E7-B606-D5BABC95320E}" type="presParOf" srcId="{D8184459-E413-4E61-9531-D0C1FF51D6AE}" destId="{7C943B42-804A-46C3-8E34-68264DBE3DD5}" srcOrd="1" destOrd="0" presId="urn:microsoft.com/office/officeart/2005/8/layout/orgChart1"/>
    <dgm:cxn modelId="{88AB4C07-1E4F-4950-8BD4-1CB31902A3AC}" type="presParOf" srcId="{D8184459-E413-4E61-9531-D0C1FF51D6AE}" destId="{A0A36DE3-C990-4867-9363-E29E9C8035F2}" srcOrd="2" destOrd="0" presId="urn:microsoft.com/office/officeart/2005/8/layout/orgChart1"/>
    <dgm:cxn modelId="{E954FF4D-F030-44DE-A125-66737C14A856}" type="presParOf" srcId="{58BD0B2C-738B-4FED-A262-3B15FD6775F4}" destId="{558B061B-EEA8-4FCF-9D5A-580597BA53BF}" srcOrd="6" destOrd="0" presId="urn:microsoft.com/office/officeart/2005/8/layout/orgChart1"/>
    <dgm:cxn modelId="{0F7BFB03-9192-4893-B2D1-03378208FAB5}" type="presParOf" srcId="{58BD0B2C-738B-4FED-A262-3B15FD6775F4}" destId="{E6A5032D-2120-47AD-835E-40CF4C2C9176}" srcOrd="7" destOrd="0" presId="urn:microsoft.com/office/officeart/2005/8/layout/orgChart1"/>
    <dgm:cxn modelId="{8A00F874-9DE0-419B-A7D5-9F6386D9FDA8}" type="presParOf" srcId="{E6A5032D-2120-47AD-835E-40CF4C2C9176}" destId="{338D56DB-F0E7-4FCF-B5CD-DEDC51AB74AA}" srcOrd="0" destOrd="0" presId="urn:microsoft.com/office/officeart/2005/8/layout/orgChart1"/>
    <dgm:cxn modelId="{833B0B3C-B1AF-4D50-84BA-D6FF95461A75}" type="presParOf" srcId="{338D56DB-F0E7-4FCF-B5CD-DEDC51AB74AA}" destId="{1537C812-4618-4522-882E-D9740F4CAD40}" srcOrd="0" destOrd="0" presId="urn:microsoft.com/office/officeart/2005/8/layout/orgChart1"/>
    <dgm:cxn modelId="{77B1FE5C-86D4-4EAF-A5BE-8FBAF7D6118E}" type="presParOf" srcId="{338D56DB-F0E7-4FCF-B5CD-DEDC51AB74AA}" destId="{BCCBC62A-2C05-4476-A195-3F65A39C8500}" srcOrd="1" destOrd="0" presId="urn:microsoft.com/office/officeart/2005/8/layout/orgChart1"/>
    <dgm:cxn modelId="{73BADAE8-4398-4FF1-AA82-CA55FCD768FC}" type="presParOf" srcId="{E6A5032D-2120-47AD-835E-40CF4C2C9176}" destId="{E6F67D51-1FC7-4937-8CB2-23C4E3E12E9D}" srcOrd="1" destOrd="0" presId="urn:microsoft.com/office/officeart/2005/8/layout/orgChart1"/>
    <dgm:cxn modelId="{D246BC86-6C97-40B4-867A-3605910961EC}" type="presParOf" srcId="{E6A5032D-2120-47AD-835E-40CF4C2C9176}" destId="{740E1138-6804-49A2-B446-E9FDF8D59D0D}" srcOrd="2" destOrd="0" presId="urn:microsoft.com/office/officeart/2005/8/layout/orgChart1"/>
    <dgm:cxn modelId="{9CB27F6E-6FC4-4364-8BDB-82E8FEC6C2FF}" type="presParOf" srcId="{58BD0B2C-738B-4FED-A262-3B15FD6775F4}" destId="{AB7E1AC3-484E-47FC-B0E2-6A03D26B3E2D}" srcOrd="8" destOrd="0" presId="urn:microsoft.com/office/officeart/2005/8/layout/orgChart1"/>
    <dgm:cxn modelId="{226B8B4D-93CB-4EBF-999B-C6B9F672DCDF}" type="presParOf" srcId="{58BD0B2C-738B-4FED-A262-3B15FD6775F4}" destId="{67103949-622F-413A-87AC-0D1E69BA655B}" srcOrd="9" destOrd="0" presId="urn:microsoft.com/office/officeart/2005/8/layout/orgChart1"/>
    <dgm:cxn modelId="{C9FD29A4-7042-46CB-A26C-1F988C65D9AB}" type="presParOf" srcId="{67103949-622F-413A-87AC-0D1E69BA655B}" destId="{2934C47F-AAFF-4397-8DCF-A6EFF096B45F}" srcOrd="0" destOrd="0" presId="urn:microsoft.com/office/officeart/2005/8/layout/orgChart1"/>
    <dgm:cxn modelId="{6612AD2A-57E5-471F-96B7-2A66C98B4772}" type="presParOf" srcId="{2934C47F-AAFF-4397-8DCF-A6EFF096B45F}" destId="{AFDCC911-0923-429F-9DF1-E84B21FF739A}" srcOrd="0" destOrd="0" presId="urn:microsoft.com/office/officeart/2005/8/layout/orgChart1"/>
    <dgm:cxn modelId="{4550A019-1FC1-4506-AECD-6D4C4EF16B79}" type="presParOf" srcId="{2934C47F-AAFF-4397-8DCF-A6EFF096B45F}" destId="{75CE59BF-0222-4B1C-8A5B-9D7EB5259681}" srcOrd="1" destOrd="0" presId="urn:microsoft.com/office/officeart/2005/8/layout/orgChart1"/>
    <dgm:cxn modelId="{FCBFE6EB-5DDF-44BA-AD19-59580590F244}" type="presParOf" srcId="{67103949-622F-413A-87AC-0D1E69BA655B}" destId="{64EC0C0A-8FFA-4416-A87B-653DDCDAFFF0}" srcOrd="1" destOrd="0" presId="urn:microsoft.com/office/officeart/2005/8/layout/orgChart1"/>
    <dgm:cxn modelId="{5944FC29-4FC3-4668-913E-BCE3D869D3C4}" type="presParOf" srcId="{67103949-622F-413A-87AC-0D1E69BA655B}" destId="{0E118CE3-BD22-4FF6-A757-F7D4A9BE8FB1}" srcOrd="2" destOrd="0" presId="urn:microsoft.com/office/officeart/2005/8/layout/orgChart1"/>
    <dgm:cxn modelId="{E3F7A039-7902-4F52-8C2D-94AEF0593C4C}" type="presParOf" srcId="{8B9F15C6-B82F-47CC-A978-569BB5BC1C7B}" destId="{620FC235-2B97-4F94-A304-A65FC8F0430C}" srcOrd="2" destOrd="0" presId="urn:microsoft.com/office/officeart/2005/8/layout/orgChart1"/>
    <dgm:cxn modelId="{2F7F7F2F-DE8E-440D-83AD-197376645EA8}" type="presParOf" srcId="{620FC235-2B97-4F94-A304-A65FC8F0430C}" destId="{7127CD81-581A-435B-8E80-F2426943CAC8}" srcOrd="0" destOrd="0" presId="urn:microsoft.com/office/officeart/2005/8/layout/orgChart1"/>
    <dgm:cxn modelId="{C1F8646A-99BE-40ED-B06E-5DAECE28F58C}" type="presParOf" srcId="{620FC235-2B97-4F94-A304-A65FC8F0430C}" destId="{C454B487-047F-4FE5-B3DB-374957544D9D}" srcOrd="1" destOrd="0" presId="urn:microsoft.com/office/officeart/2005/8/layout/orgChart1"/>
    <dgm:cxn modelId="{B631A8E1-E390-4E15-BF73-CDE0BB97F717}" type="presParOf" srcId="{C454B487-047F-4FE5-B3DB-374957544D9D}" destId="{701E08AC-808D-4332-8E77-1793F81034BE}" srcOrd="0" destOrd="0" presId="urn:microsoft.com/office/officeart/2005/8/layout/orgChart1"/>
    <dgm:cxn modelId="{E767B578-8865-4A38-AF03-CAED0EB815E5}" type="presParOf" srcId="{701E08AC-808D-4332-8E77-1793F81034BE}" destId="{CF995AE8-3F13-4D24-8644-F1DD3856B3BB}" srcOrd="0" destOrd="0" presId="urn:microsoft.com/office/officeart/2005/8/layout/orgChart1"/>
    <dgm:cxn modelId="{87A09FFC-9698-448F-982A-E08D04E8965F}" type="presParOf" srcId="{701E08AC-808D-4332-8E77-1793F81034BE}" destId="{1FE332B1-DC99-4BE5-9DDD-B3BA3A8B63BC}" srcOrd="1" destOrd="0" presId="urn:microsoft.com/office/officeart/2005/8/layout/orgChart1"/>
    <dgm:cxn modelId="{A4677996-5E95-4EA2-85A7-E10D6891D10B}" type="presParOf" srcId="{C454B487-047F-4FE5-B3DB-374957544D9D}" destId="{B91AE4C5-3F56-46AE-8A4F-61E8C8E4A322}" srcOrd="1" destOrd="0" presId="urn:microsoft.com/office/officeart/2005/8/layout/orgChart1"/>
    <dgm:cxn modelId="{357BD510-8F5E-43E9-A71E-4C2E4FBF0FB7}" type="presParOf" srcId="{C454B487-047F-4FE5-B3DB-374957544D9D}" destId="{FCFA2423-C096-46E7-908F-A8CFB4BDFC82}" srcOrd="2" destOrd="0" presId="urn:microsoft.com/office/officeart/2005/8/layout/orgChart1"/>
    <dgm:cxn modelId="{4F04D6DD-E4AB-438E-BA24-2DFB48F12E82}" type="presParOf" srcId="{99C43EB6-BD6B-48C4-8F46-7BA4FBE9A2F4}" destId="{6AD7BC5B-5D8E-4F2C-811A-1CF32B4BCCB6}" srcOrd="1" destOrd="0" presId="urn:microsoft.com/office/officeart/2005/8/layout/orgChart1"/>
    <dgm:cxn modelId="{52D8B4A2-36FF-4434-A090-71D8B56B81C7}" type="presParOf" srcId="{6AD7BC5B-5D8E-4F2C-811A-1CF32B4BCCB6}" destId="{3EC61357-1EFA-4AA5-8A8E-51FE3067B847}" srcOrd="0" destOrd="0" presId="urn:microsoft.com/office/officeart/2005/8/layout/orgChart1"/>
    <dgm:cxn modelId="{C5DAB19B-6CB6-4F2A-A251-0ACA986392DF}" type="presParOf" srcId="{3EC61357-1EFA-4AA5-8A8E-51FE3067B847}" destId="{DDC5B031-673F-4678-9297-AE1324B1C62A}" srcOrd="0" destOrd="0" presId="urn:microsoft.com/office/officeart/2005/8/layout/orgChart1"/>
    <dgm:cxn modelId="{A05B0739-F544-47B4-8837-4DC62E9EE911}" type="presParOf" srcId="{3EC61357-1EFA-4AA5-8A8E-51FE3067B847}" destId="{A8F72CAF-08C5-4D40-BB32-4F01EC33DEE8}" srcOrd="1" destOrd="0" presId="urn:microsoft.com/office/officeart/2005/8/layout/orgChart1"/>
    <dgm:cxn modelId="{8AF92D88-2CA6-4352-B53B-60941A1CB0CF}" type="presParOf" srcId="{6AD7BC5B-5D8E-4F2C-811A-1CF32B4BCCB6}" destId="{B43A9078-BB75-4F43-A560-75209E89176A}" srcOrd="1" destOrd="0" presId="urn:microsoft.com/office/officeart/2005/8/layout/orgChart1"/>
    <dgm:cxn modelId="{890F2A27-C7E0-46B1-8540-3E3C5829351F}" type="presParOf" srcId="{6AD7BC5B-5D8E-4F2C-811A-1CF32B4BCCB6}" destId="{76B43BBB-900C-47AE-9830-5BC715341945}" srcOrd="2" destOrd="0" presId="urn:microsoft.com/office/officeart/2005/8/layout/orgChart1"/>
    <dgm:cxn modelId="{04FD554F-F2E4-4DC1-B86D-9368DE9D6260}" type="presParOf" srcId="{99C43EB6-BD6B-48C4-8F46-7BA4FBE9A2F4}" destId="{2F79B38F-9C17-4CF1-90D1-D2932808025D}" srcOrd="2" destOrd="0" presId="urn:microsoft.com/office/officeart/2005/8/layout/orgChart1"/>
    <dgm:cxn modelId="{386B4638-EF61-48FE-A41B-44CAB316830C}" type="presParOf" srcId="{2F79B38F-9C17-4CF1-90D1-D2932808025D}" destId="{EE3CE5B6-D872-4B62-865B-A8058721346B}" srcOrd="0" destOrd="0" presId="urn:microsoft.com/office/officeart/2005/8/layout/orgChart1"/>
    <dgm:cxn modelId="{D75EC4CC-057A-42F2-850F-4F1551B4B8F1}" type="presParOf" srcId="{EE3CE5B6-D872-4B62-865B-A8058721346B}" destId="{27247377-EED0-4980-A270-B859A1641191}" srcOrd="0" destOrd="0" presId="urn:microsoft.com/office/officeart/2005/8/layout/orgChart1"/>
    <dgm:cxn modelId="{A8EA03E5-66B8-47A3-BB3C-A666B45E6AFE}" type="presParOf" srcId="{EE3CE5B6-D872-4B62-865B-A8058721346B}" destId="{83F93495-A9B2-4B40-B908-6AB42C575CEF}" srcOrd="1" destOrd="0" presId="urn:microsoft.com/office/officeart/2005/8/layout/orgChart1"/>
    <dgm:cxn modelId="{7C459ACC-3C8F-49D9-AE92-ACECE3FE3A61}" type="presParOf" srcId="{2F79B38F-9C17-4CF1-90D1-D2932808025D}" destId="{51FADF2F-5DC0-42B1-8D2D-24EE7524B962}" srcOrd="1" destOrd="0" presId="urn:microsoft.com/office/officeart/2005/8/layout/orgChart1"/>
    <dgm:cxn modelId="{BADC10E9-AD15-4C39-810C-92D56E55F2E2}" type="presParOf" srcId="{2F79B38F-9C17-4CF1-90D1-D2932808025D}" destId="{B9CA674C-2930-4935-B5B0-AD61F48C0524}"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080BD90-A6AA-48C1-8842-FB4B1FCE50AB}"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80BD90-A6AA-48C1-8842-FB4B1FCE50AB}"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080BD90-A6AA-48C1-8842-FB4B1FCE50AB}"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4080BD90-A6AA-48C1-8842-FB4B1FCE50AB}"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080BD90-A6AA-48C1-8842-FB4B1FCE50AB}"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6E373A6-C191-40DA-844B-ADAF7263F4A6}" type="datetimeFigureOut">
              <a:rPr lang="en-US" smtClean="0"/>
              <a:pPr/>
              <a:t>11-Oct-23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80BD90-A6AA-48C1-8842-FB4B1FCE50AB}"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080BD90-A6AA-48C1-8842-FB4B1FCE50AB}"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4080BD90-A6AA-48C1-8842-FB4B1FCE50A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080BD90-A6AA-48C1-8842-FB4B1FCE50A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080BD90-A6AA-48C1-8842-FB4B1FCE50AB}"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E373A6-C191-40DA-844B-ADAF7263F4A6}" type="datetimeFigureOut">
              <a:rPr lang="en-US" smtClean="0"/>
              <a:pPr/>
              <a:t>11-Oct-23</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080BD90-A6AA-48C1-8842-FB4B1FCE50AB}"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E373A6-C191-40DA-844B-ADAF7263F4A6}" type="datetimeFigureOut">
              <a:rPr lang="en-US" smtClean="0"/>
              <a:pPr/>
              <a:t>11-Oct-23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E373A6-C191-40DA-844B-ADAF7263F4A6}" type="datetimeFigureOut">
              <a:rPr lang="en-US" smtClean="0"/>
              <a:pPr/>
              <a:t>11-Oct-23</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080BD90-A6AA-48C1-8842-FB4B1FCE50AB}"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029200"/>
            <a:ext cx="3429000" cy="762000"/>
          </a:xfrm>
        </p:spPr>
        <p:style>
          <a:lnRef idx="0">
            <a:schemeClr val="accent2"/>
          </a:lnRef>
          <a:fillRef idx="3">
            <a:schemeClr val="accent2"/>
          </a:fillRef>
          <a:effectRef idx="3">
            <a:schemeClr val="accent2"/>
          </a:effectRef>
          <a:fontRef idx="minor">
            <a:schemeClr val="lt1"/>
          </a:fontRef>
        </p:style>
        <p:txBody>
          <a:bodyPr>
            <a:normAutofit fontScale="92500" lnSpcReduction="20000"/>
          </a:bodyPr>
          <a:lstStyle/>
          <a:p>
            <a:pPr algn="just"/>
            <a:r>
              <a:rPr lang="en-US" sz="1600" b="1" dirty="0" smtClean="0">
                <a:solidFill>
                  <a:schemeClr val="bg1">
                    <a:lumMod val="95000"/>
                    <a:lumOff val="5000"/>
                  </a:schemeClr>
                </a:solidFill>
              </a:rPr>
              <a:t>     By </a:t>
            </a:r>
          </a:p>
          <a:p>
            <a:pPr algn="just"/>
            <a:endParaRPr lang="en-US" sz="1600" b="1" dirty="0" smtClean="0">
              <a:solidFill>
                <a:schemeClr val="bg1">
                  <a:lumMod val="95000"/>
                  <a:lumOff val="5000"/>
                </a:schemeClr>
              </a:solidFill>
            </a:endParaRPr>
          </a:p>
          <a:p>
            <a:pPr algn="just"/>
            <a:r>
              <a:rPr lang="en-US" sz="1600" b="1" dirty="0" smtClean="0">
                <a:solidFill>
                  <a:schemeClr val="bg1">
                    <a:lumMod val="95000"/>
                    <a:lumOff val="5000"/>
                  </a:schemeClr>
                </a:solidFill>
              </a:rPr>
              <a:t>       </a:t>
            </a:r>
            <a:r>
              <a:rPr lang="en-US" sz="1600" b="1" dirty="0" err="1" smtClean="0">
                <a:solidFill>
                  <a:schemeClr val="bg1">
                    <a:lumMod val="95000"/>
                    <a:lumOff val="5000"/>
                  </a:schemeClr>
                </a:solidFill>
              </a:rPr>
              <a:t>P.Ramar</a:t>
            </a:r>
            <a:endParaRPr lang="en-US" dirty="0"/>
          </a:p>
        </p:txBody>
      </p:sp>
      <p:sp>
        <p:nvSpPr>
          <p:cNvPr id="2" name="Title 1"/>
          <p:cNvSpPr>
            <a:spLocks noGrp="1"/>
          </p:cNvSpPr>
          <p:nvPr>
            <p:ph type="ctrTitle"/>
          </p:nvPr>
        </p:nvSpPr>
        <p:spPr>
          <a:xfrm>
            <a:off x="381000" y="1905000"/>
            <a:ext cx="8534400" cy="1234440"/>
          </a:xfrm>
        </p:spPr>
        <p:style>
          <a:lnRef idx="0">
            <a:schemeClr val="accent2"/>
          </a:lnRef>
          <a:fillRef idx="3">
            <a:schemeClr val="accent2"/>
          </a:fillRef>
          <a:effectRef idx="3">
            <a:schemeClr val="accent2"/>
          </a:effectRef>
          <a:fontRef idx="minor">
            <a:schemeClr val="lt1"/>
          </a:fontRef>
        </p:style>
        <p:txBody>
          <a:bodyPr/>
          <a:lstStyle/>
          <a:p>
            <a:pPr algn="ctr"/>
            <a:r>
              <a:rPr smtClean="0"/>
              <a:t>Noise monitoring system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style>
          <a:lnRef idx="0">
            <a:schemeClr val="accent3"/>
          </a:lnRef>
          <a:fillRef idx="3">
            <a:schemeClr val="accent3"/>
          </a:fillRef>
          <a:effectRef idx="3">
            <a:schemeClr val="accent3"/>
          </a:effectRef>
          <a:fontRef idx="minor">
            <a:schemeClr val="lt1"/>
          </a:fontRef>
        </p:style>
        <p:txBody>
          <a:bodyPr>
            <a:normAutofit/>
          </a:bodyPr>
          <a:lstStyle/>
          <a:p>
            <a:r>
              <a:rPr lang="en-US" b="1" dirty="0" smtClean="0">
                <a:latin typeface="Arial Rounded MT Bold" pitchFamily="34" charset="0"/>
              </a:rPr>
              <a:t>Noise monitoring using </a:t>
            </a:r>
            <a:r>
              <a:rPr lang="en-US" b="1" dirty="0" err="1" smtClean="0">
                <a:latin typeface="Arial Rounded MT Bold" pitchFamily="34" charset="0"/>
              </a:rPr>
              <a:t>IoT</a:t>
            </a:r>
            <a:endParaRPr lang="en-US" b="1" dirty="0">
              <a:latin typeface="Arial Rounded MT Bold" pitchFamily="34" charset="0"/>
            </a:endParaRPr>
          </a:p>
        </p:txBody>
      </p:sp>
      <p:graphicFrame>
        <p:nvGraphicFramePr>
          <p:cNvPr id="4" name="Content Placeholder 3"/>
          <p:cNvGraphicFramePr>
            <a:graphicFrameLocks noGrp="1"/>
          </p:cNvGraphicFramePr>
          <p:nvPr>
            <p:ph sz="quarter" idx="1"/>
          </p:nvPr>
        </p:nvGraphicFramePr>
        <p:xfrm>
          <a:off x="301625" y="1527175"/>
          <a:ext cx="850423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609600" y="1371600"/>
            <a:ext cx="5257800" cy="4906963"/>
          </a:xfrm>
          <a:prstGeom prst="rect">
            <a:avLst/>
          </a:prstGeom>
        </p:spPr>
        <p:txBody>
          <a:bodyPr vert="horz">
            <a:noAutofit/>
          </a:bodyPr>
          <a:lstStyle/>
          <a:p>
            <a:pPr marL="420624" marR="0" lvl="0" indent="-384048" algn="just" defTabSz="914400" rtl="0" eaLnBrk="1" fontAlgn="auto" latinLnBrk="0" hangingPunct="1">
              <a:lnSpc>
                <a:spcPct val="220000"/>
              </a:lnSpc>
              <a:spcBef>
                <a:spcPct val="20000"/>
              </a:spcBef>
              <a:spcAft>
                <a:spcPts val="0"/>
              </a:spcAft>
              <a:buClr>
                <a:schemeClr val="accent1"/>
              </a:buClr>
              <a:buSzPct val="80000"/>
              <a:buFont typeface="Wingdings 2"/>
              <a:buChar char=""/>
              <a:tabLst/>
              <a:defRPr/>
            </a:pPr>
            <a:r>
              <a:rPr lang="en-US" sz="1400" b="1" dirty="0"/>
              <a:t>Noise sensor: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The noise sensor measures the ambient noise level and sends the data to the microcontroller. There are many different types of noise sensors available, such as sound level meters, microphones, and vibration sensors. The type of noise sensor used will depend on the specific application.</a:t>
            </a:r>
          </a:p>
          <a:p>
            <a:pPr marL="420624" marR="0" lvl="0" indent="-384048" algn="just" defTabSz="914400" rtl="0" eaLnBrk="1" fontAlgn="auto" latinLnBrk="0" hangingPunct="1">
              <a:lnSpc>
                <a:spcPct val="220000"/>
              </a:lnSpc>
              <a:spcBef>
                <a:spcPct val="20000"/>
              </a:spcBef>
              <a:spcAft>
                <a:spcPts val="0"/>
              </a:spcAft>
              <a:buClr>
                <a:schemeClr val="accent1"/>
              </a:buClr>
              <a:buSzPct val="80000"/>
              <a:buFont typeface="Wingdings 2"/>
              <a:buChar char=""/>
              <a:tabLst/>
              <a:defRPr/>
            </a:pPr>
            <a:r>
              <a:rPr lang="en-US" sz="1400" b="1" dirty="0"/>
              <a:t>Microcontroller:</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The microcontroller is responsible for collecting data from the noise sensor, processing it, and communicating with the cloud platform. </a:t>
            </a:r>
          </a:p>
          <a:p>
            <a:pPr marL="420624" marR="0" lvl="0" indent="-384048" algn="just" defTabSz="914400" rtl="0" eaLnBrk="1" fontAlgn="auto" latinLnBrk="0" hangingPunct="1">
              <a:lnSpc>
                <a:spcPct val="220000"/>
              </a:lnSpc>
              <a:spcBef>
                <a:spcPct val="20000"/>
              </a:spcBef>
              <a:spcAft>
                <a:spcPts val="0"/>
              </a:spcAft>
              <a:buClr>
                <a:schemeClr val="accent1"/>
              </a:buClr>
              <a:buSzPct val="80000"/>
              <a:buFont typeface="Wingdings 2"/>
              <a:buChar char=""/>
              <a:tabLst/>
              <a:defRPr/>
            </a:pPr>
            <a:r>
              <a:rPr lang="en-US" sz="1400" b="1" dirty="0"/>
              <a:t>Cellular module:</a:t>
            </a:r>
            <a:r>
              <a:rPr kumimoji="0" lang="en-US" sz="1200" b="0" i="0" u="none" strike="noStrike" kern="1200" cap="none" spc="0" normalizeH="0" baseline="0" noProof="0" dirty="0" smtClean="0">
                <a:ln>
                  <a:noFill/>
                </a:ln>
                <a:solidFill>
                  <a:schemeClr val="tx1"/>
                </a:solidFill>
                <a:effectLst/>
                <a:uLnTx/>
                <a:uFillTx/>
                <a:latin typeface="+mn-lt"/>
                <a:ea typeface="+mn-ea"/>
                <a:cs typeface="+mn-cs"/>
              </a:rPr>
              <a:t> The cellular module is used to transmit data from the microcontroller to the cloud platform.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Char char=""/>
              <a:tabLst/>
              <a:defRPr/>
            </a:pPr>
            <a:endParaRPr kumimoji="0" lang="en-US" sz="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762001"/>
            <a:ext cx="8229600" cy="5638799"/>
          </a:xfrm>
        </p:spPr>
        <p:txBody>
          <a:bodyPr>
            <a:normAutofit fontScale="40000" lnSpcReduction="20000"/>
          </a:bodyPr>
          <a:lstStyle/>
          <a:p>
            <a:pPr lvl="0">
              <a:lnSpc>
                <a:spcPct val="220000"/>
              </a:lnSpc>
              <a:defRPr/>
            </a:pPr>
            <a:r>
              <a:rPr lang="en-US" sz="3500" b="1" dirty="0" smtClean="0"/>
              <a:t>Cloud platform: </a:t>
            </a:r>
            <a:r>
              <a:rPr lang="en-US" sz="3200" dirty="0" smtClean="0"/>
              <a:t>The cloud platform stores and processes the noise level data collected from the sensors. </a:t>
            </a:r>
          </a:p>
          <a:p>
            <a:pPr algn="just">
              <a:lnSpc>
                <a:spcPct val="170000"/>
              </a:lnSpc>
            </a:pPr>
            <a:r>
              <a:rPr lang="en-US" sz="3200" dirty="0" smtClean="0"/>
              <a:t>Noise monitoring systems can be used in a variety of settings, including:</a:t>
            </a:r>
          </a:p>
          <a:p>
            <a:pPr algn="just">
              <a:lnSpc>
                <a:spcPct val="170000"/>
              </a:lnSpc>
            </a:pPr>
            <a:r>
              <a:rPr lang="en-US" sz="3500" b="1" dirty="0" smtClean="0"/>
              <a:t>Cities:</a:t>
            </a:r>
            <a:r>
              <a:rPr lang="en-US" sz="3200" dirty="0" smtClean="0"/>
              <a:t> Noise monitoring systems can be used to monitor noise levels in cities and to identify areas where noise pollution is a problem. The systems can also be used to develop and enforce noise pollution regulations.</a:t>
            </a:r>
          </a:p>
          <a:p>
            <a:pPr algn="just">
              <a:lnSpc>
                <a:spcPct val="170000"/>
              </a:lnSpc>
            </a:pPr>
            <a:r>
              <a:rPr lang="en-US" sz="3500" b="1" dirty="0" smtClean="0"/>
              <a:t>Industrial areas</a:t>
            </a:r>
            <a:r>
              <a:rPr lang="en-US" sz="3200" dirty="0" smtClean="0"/>
              <a:t>: Noise monitoring systems can be used to monitor noise levels in industrial areas and to ensure that workers are not exposed to harmful noise levels. The systems can also be used to identify and reduce noise pollution from industrial equipment.</a:t>
            </a:r>
          </a:p>
          <a:p>
            <a:pPr lvl="0">
              <a:lnSpc>
                <a:spcPct val="220000"/>
              </a:lnSpc>
              <a:defRPr/>
            </a:pPr>
            <a:r>
              <a:rPr lang="en-US" sz="3500" b="1" dirty="0" smtClean="0"/>
              <a:t>Data analytics module</a:t>
            </a:r>
            <a:r>
              <a:rPr lang="en-US" sz="3200" dirty="0" smtClean="0"/>
              <a:t>: The data analytics module analyzes the noise level data to identify trends and patterns</a:t>
            </a:r>
          </a:p>
          <a:p>
            <a:pPr lvl="0">
              <a:lnSpc>
                <a:spcPct val="220000"/>
              </a:lnSpc>
              <a:defRPr/>
            </a:pPr>
            <a:r>
              <a:rPr lang="en-US" sz="3500" b="1" dirty="0" smtClean="0"/>
              <a:t>Visualization and alerting module</a:t>
            </a:r>
            <a:r>
              <a:rPr lang="en-US" sz="3200" dirty="0" smtClean="0"/>
              <a:t>: The visualization and alerting module can be used to create dashboards, reports, and alerts that can be used by different stakeholders to manage noise pollution.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style>
          <a:lnRef idx="3">
            <a:schemeClr val="lt1"/>
          </a:lnRef>
          <a:fillRef idx="1">
            <a:schemeClr val="accent3"/>
          </a:fillRef>
          <a:effectRef idx="1">
            <a:schemeClr val="accent3"/>
          </a:effectRef>
          <a:fontRef idx="minor">
            <a:schemeClr val="lt1"/>
          </a:fontRef>
        </p:style>
        <p:txBody>
          <a:bodyPr>
            <a:noAutofit/>
          </a:bodyPr>
          <a:lstStyle/>
          <a:p>
            <a:pPr algn="ctr"/>
            <a:r>
              <a:rPr lang="en-US" sz="2800" b="1" dirty="0" smtClean="0">
                <a:latin typeface="Arial" pitchFamily="34" charset="0"/>
                <a:cs typeface="Arial" pitchFamily="34" charset="0"/>
              </a:rPr>
              <a:t>Noise monitoring system blocks are essential for operations</a:t>
            </a:r>
            <a:endParaRPr lang="en-US" sz="2800" b="1" dirty="0">
              <a:latin typeface="Arial" pitchFamily="34" charset="0"/>
              <a:cs typeface="Arial" pitchFamily="34" charset="0"/>
            </a:endParaRPr>
          </a:p>
        </p:txBody>
      </p:sp>
      <p:graphicFrame>
        <p:nvGraphicFramePr>
          <p:cNvPr id="4" name="Content Placeholder 3"/>
          <p:cNvGraphicFramePr>
            <a:graphicFrameLocks noGrp="1"/>
          </p:cNvGraphicFramePr>
          <p:nvPr>
            <p:ph sz="quarter" idx="1"/>
          </p:nvPr>
        </p:nvGraphicFramePr>
        <p:xfrm>
          <a:off x="533400" y="1600200"/>
          <a:ext cx="792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Connector 5"/>
          <p:cNvCxnSpPr/>
          <p:nvPr/>
        </p:nvCxnSpPr>
        <p:spPr>
          <a:xfrm rot="5400000">
            <a:off x="2057400" y="47244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1752600" y="5181600"/>
            <a:ext cx="762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495300" y="3848100"/>
            <a:ext cx="2590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828800" y="2590800"/>
            <a:ext cx="1981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000500" y="50673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91000" y="53340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4038600" y="51816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style>
          <a:lnRef idx="1">
            <a:schemeClr val="accent3"/>
          </a:lnRef>
          <a:fillRef idx="3">
            <a:schemeClr val="accent3"/>
          </a:fillRef>
          <a:effectRef idx="2">
            <a:schemeClr val="accent3"/>
          </a:effectRef>
          <a:fontRef idx="minor">
            <a:schemeClr val="lt1"/>
          </a:fontRef>
        </p:style>
        <p:txBody>
          <a:bodyPr>
            <a:noAutofit/>
          </a:bodyPr>
          <a:lstStyle/>
          <a:p>
            <a:r>
              <a:rPr lang="en-US" sz="3600" b="1" dirty="0" smtClean="0">
                <a:solidFill>
                  <a:schemeClr val="tx1">
                    <a:lumMod val="75000"/>
                  </a:schemeClr>
                </a:solidFill>
              </a:rPr>
              <a:t>Noise monitoring system </a:t>
            </a:r>
            <a:r>
              <a:rPr lang="en-US" sz="3600" b="1" dirty="0" smtClean="0">
                <a:solidFill>
                  <a:schemeClr val="tx1">
                    <a:lumMod val="75000"/>
                  </a:schemeClr>
                </a:solidFill>
              </a:rPr>
              <a:t>works</a:t>
            </a:r>
            <a:endParaRPr lang="en-US" sz="3600" b="1" dirty="0">
              <a:solidFill>
                <a:schemeClr val="tx1">
                  <a:lumMod val="75000"/>
                </a:schemeClr>
              </a:solidFill>
            </a:endParaRPr>
          </a:p>
        </p:txBody>
      </p:sp>
      <p:sp>
        <p:nvSpPr>
          <p:cNvPr id="4" name="Content Placeholder 3"/>
          <p:cNvSpPr>
            <a:spLocks noGrp="1"/>
          </p:cNvSpPr>
          <p:nvPr>
            <p:ph sz="quarter" idx="1"/>
          </p:nvPr>
        </p:nvSpPr>
        <p:spPr>
          <a:xfrm>
            <a:off x="457200" y="1600200"/>
            <a:ext cx="7467600" cy="4724400"/>
          </a:xfrm>
        </p:spPr>
        <p:txBody>
          <a:bodyPr>
            <a:normAutofit fontScale="25000" lnSpcReduction="20000"/>
          </a:bodyPr>
          <a:lstStyle/>
          <a:p>
            <a:pPr algn="just">
              <a:lnSpc>
                <a:spcPct val="170000"/>
              </a:lnSpc>
            </a:pPr>
            <a:r>
              <a:rPr lang="en-US" sz="5600" b="1" dirty="0" smtClean="0"/>
              <a:t>Sensors: </a:t>
            </a:r>
            <a:r>
              <a:rPr lang="en-US" sz="4800" dirty="0" smtClean="0"/>
              <a:t>Noise monitoring systems use sensors to measure the ambient noise level. The sensors can be placed in different locations to get a comprehensive picture of the noise levels in an area.</a:t>
            </a:r>
          </a:p>
          <a:p>
            <a:pPr algn="just">
              <a:lnSpc>
                <a:spcPct val="170000"/>
              </a:lnSpc>
            </a:pPr>
            <a:r>
              <a:rPr lang="en-US" sz="5600" b="1" dirty="0" smtClean="0"/>
              <a:t>Data collection:</a:t>
            </a:r>
            <a:r>
              <a:rPr lang="en-US" sz="4800" dirty="0" smtClean="0"/>
              <a:t> The sensors collect data on the noise level at regular intervals. The data is then transmitted to a central location, such as a computer or a cloud server.</a:t>
            </a:r>
          </a:p>
          <a:p>
            <a:pPr algn="just">
              <a:lnSpc>
                <a:spcPct val="170000"/>
              </a:lnSpc>
            </a:pPr>
            <a:r>
              <a:rPr lang="en-US" sz="4800" dirty="0" smtClean="0"/>
              <a:t>Noise monitoring systems can be used in a variety of settings, including:</a:t>
            </a:r>
          </a:p>
          <a:p>
            <a:pPr algn="just">
              <a:lnSpc>
                <a:spcPct val="170000"/>
              </a:lnSpc>
            </a:pPr>
            <a:r>
              <a:rPr lang="en-US" sz="4800" dirty="0" smtClean="0"/>
              <a:t>Cities: Noise monitoring systems can be used to monitor noise levels in cities and to identify areas where noise Workplaces: Noise monitoring systems can be used to monitor noise levels in workplaces and to ensure that workers are not exposed to harmful noise levels. The systems can also be used to identify and reduce noise pollution from office equipment and machinery.</a:t>
            </a:r>
          </a:p>
          <a:p>
            <a:pPr algn="just">
              <a:lnSpc>
                <a:spcPct val="170000"/>
              </a:lnSpc>
            </a:pPr>
            <a:r>
              <a:rPr lang="en-US" sz="5600" b="1" dirty="0" smtClean="0"/>
              <a:t>Homes: </a:t>
            </a:r>
            <a:r>
              <a:rPr lang="en-US" sz="4800" dirty="0" smtClean="0"/>
              <a:t>Noise monitoring systems can be used to monitor noise levels in homes and to identify sources of noise pollution, such as traffic noise or noise from neighbors. The systems can also be used to reduce noise pollution inside the home.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TotalTime>
  <Words>69</Words>
  <Application>Microsoft Office PowerPoint</Application>
  <PresentationFormat>On-screen Show (4:3)</PresentationFormat>
  <Paragraphs>36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Civic</vt:lpstr>
      <vt:lpstr>Noise monitoring system </vt:lpstr>
      <vt:lpstr>Noise monitoring using IoT</vt:lpstr>
      <vt:lpstr>Slide 3</vt:lpstr>
      <vt:lpstr>Noise monitoring system blocks are essential for operations</vt:lpstr>
      <vt:lpstr>Noise monitoring system works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monitering system</dc:title>
  <dc:creator>student</dc:creator>
  <cp:lastModifiedBy>student</cp:lastModifiedBy>
  <cp:revision>8</cp:revision>
  <dcterms:created xsi:type="dcterms:W3CDTF">2023-10-11T05:53:00Z</dcterms:created>
  <dcterms:modified xsi:type="dcterms:W3CDTF">2023-10-11T07:09:30Z</dcterms:modified>
</cp:coreProperties>
</file>