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44F8C6-EB71-401C-8859-FE118ED9793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FFED50BC-EE6A-4AC1-BE0B-60F3368D41D8}" type="slidenum">
              <a:rPr lang="en-IN" smtClean="0"/>
              <a:t>‹#›</a:t>
            </a:fld>
            <a:endParaRPr lang="en-IN"/>
          </a:p>
        </p:txBody>
      </p:sp>
    </p:spTree>
    <p:extLst>
      <p:ext uri="{BB962C8B-B14F-4D97-AF65-F5344CB8AC3E}">
        <p14:creationId xmlns:p14="http://schemas.microsoft.com/office/powerpoint/2010/main" val="241439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44F8C6-EB71-401C-8859-FE118ED97936}"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FFED50BC-EE6A-4AC1-BE0B-60F3368D41D8}" type="slidenum">
              <a:rPr lang="en-IN" smtClean="0"/>
              <a:t>‹#›</a:t>
            </a:fld>
            <a:endParaRPr lang="en-IN"/>
          </a:p>
        </p:txBody>
      </p:sp>
    </p:spTree>
    <p:extLst>
      <p:ext uri="{BB962C8B-B14F-4D97-AF65-F5344CB8AC3E}">
        <p14:creationId xmlns:p14="http://schemas.microsoft.com/office/powerpoint/2010/main" val="239459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44F8C6-EB71-401C-8859-FE118ED97936}"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FFED50BC-EE6A-4AC1-BE0B-60F3368D41D8}" type="slidenum">
              <a:rPr lang="en-IN" smtClean="0"/>
              <a:t>‹#›</a:t>
            </a:fld>
            <a:endParaRPr lang="en-IN"/>
          </a:p>
        </p:txBody>
      </p:sp>
    </p:spTree>
    <p:extLst>
      <p:ext uri="{BB962C8B-B14F-4D97-AF65-F5344CB8AC3E}">
        <p14:creationId xmlns:p14="http://schemas.microsoft.com/office/powerpoint/2010/main" val="2251370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44F8C6-EB71-401C-8859-FE118ED97936}"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FED50BC-EE6A-4AC1-BE0B-60F3368D41D8}"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7786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44F8C6-EB71-401C-8859-FE118ED97936}"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FED50BC-EE6A-4AC1-BE0B-60F3368D41D8}" type="slidenum">
              <a:rPr lang="en-IN" smtClean="0"/>
              <a:t>‹#›</a:t>
            </a:fld>
            <a:endParaRPr lang="en-IN"/>
          </a:p>
        </p:txBody>
      </p:sp>
    </p:spTree>
    <p:extLst>
      <p:ext uri="{BB962C8B-B14F-4D97-AF65-F5344CB8AC3E}">
        <p14:creationId xmlns:p14="http://schemas.microsoft.com/office/powerpoint/2010/main" val="1280051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44F8C6-EB71-401C-8859-FE118ED97936}"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ED50BC-EE6A-4AC1-BE0B-60F3368D41D8}" type="slidenum">
              <a:rPr lang="en-IN" smtClean="0"/>
              <a:t>‹#›</a:t>
            </a:fld>
            <a:endParaRPr lang="en-IN"/>
          </a:p>
        </p:txBody>
      </p:sp>
    </p:spTree>
    <p:extLst>
      <p:ext uri="{BB962C8B-B14F-4D97-AF65-F5344CB8AC3E}">
        <p14:creationId xmlns:p14="http://schemas.microsoft.com/office/powerpoint/2010/main" val="4250310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44F8C6-EB71-401C-8859-FE118ED97936}"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ED50BC-EE6A-4AC1-BE0B-60F3368D41D8}" type="slidenum">
              <a:rPr lang="en-IN" smtClean="0"/>
              <a:t>‹#›</a:t>
            </a:fld>
            <a:endParaRPr lang="en-IN"/>
          </a:p>
        </p:txBody>
      </p:sp>
    </p:spTree>
    <p:extLst>
      <p:ext uri="{BB962C8B-B14F-4D97-AF65-F5344CB8AC3E}">
        <p14:creationId xmlns:p14="http://schemas.microsoft.com/office/powerpoint/2010/main" val="4208662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4F8C6-EB71-401C-8859-FE118ED9793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D50BC-EE6A-4AC1-BE0B-60F3368D41D8}" type="slidenum">
              <a:rPr lang="en-IN" smtClean="0"/>
              <a:t>‹#›</a:t>
            </a:fld>
            <a:endParaRPr lang="en-IN"/>
          </a:p>
        </p:txBody>
      </p:sp>
    </p:spTree>
    <p:extLst>
      <p:ext uri="{BB962C8B-B14F-4D97-AF65-F5344CB8AC3E}">
        <p14:creationId xmlns:p14="http://schemas.microsoft.com/office/powerpoint/2010/main" val="3566744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B44F8C6-EB71-401C-8859-FE118ED97936}" type="datetimeFigureOut">
              <a:rPr lang="en-IN" smtClean="0"/>
              <a:t>18-10-2023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FED50BC-EE6A-4AC1-BE0B-60F3368D41D8}" type="slidenum">
              <a:rPr lang="en-IN" smtClean="0"/>
              <a:t>‹#›</a:t>
            </a:fld>
            <a:endParaRPr lang="en-IN"/>
          </a:p>
        </p:txBody>
      </p:sp>
    </p:spTree>
    <p:extLst>
      <p:ext uri="{BB962C8B-B14F-4D97-AF65-F5344CB8AC3E}">
        <p14:creationId xmlns:p14="http://schemas.microsoft.com/office/powerpoint/2010/main" val="303217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4F8C6-EB71-401C-8859-FE118ED9793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D50BC-EE6A-4AC1-BE0B-60F3368D41D8}" type="slidenum">
              <a:rPr lang="en-IN" smtClean="0"/>
              <a:t>‹#›</a:t>
            </a:fld>
            <a:endParaRPr lang="en-IN"/>
          </a:p>
        </p:txBody>
      </p:sp>
    </p:spTree>
    <p:extLst>
      <p:ext uri="{BB962C8B-B14F-4D97-AF65-F5344CB8AC3E}">
        <p14:creationId xmlns:p14="http://schemas.microsoft.com/office/powerpoint/2010/main" val="3159595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44F8C6-EB71-401C-8859-FE118ED97936}"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FFED50BC-EE6A-4AC1-BE0B-60F3368D41D8}" type="slidenum">
              <a:rPr lang="en-IN" smtClean="0"/>
              <a:t>‹#›</a:t>
            </a:fld>
            <a:endParaRPr lang="en-IN"/>
          </a:p>
        </p:txBody>
      </p:sp>
    </p:spTree>
    <p:extLst>
      <p:ext uri="{BB962C8B-B14F-4D97-AF65-F5344CB8AC3E}">
        <p14:creationId xmlns:p14="http://schemas.microsoft.com/office/powerpoint/2010/main" val="112284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44F8C6-EB71-401C-8859-FE118ED97936}"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D50BC-EE6A-4AC1-BE0B-60F3368D41D8}" type="slidenum">
              <a:rPr lang="en-IN" smtClean="0"/>
              <a:t>‹#›</a:t>
            </a:fld>
            <a:endParaRPr lang="en-IN"/>
          </a:p>
        </p:txBody>
      </p:sp>
    </p:spTree>
    <p:extLst>
      <p:ext uri="{BB962C8B-B14F-4D97-AF65-F5344CB8AC3E}">
        <p14:creationId xmlns:p14="http://schemas.microsoft.com/office/powerpoint/2010/main" val="222202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44F8C6-EB71-401C-8859-FE118ED97936}"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ED50BC-EE6A-4AC1-BE0B-60F3368D41D8}" type="slidenum">
              <a:rPr lang="en-IN" smtClean="0"/>
              <a:t>‹#›</a:t>
            </a:fld>
            <a:endParaRPr lang="en-IN"/>
          </a:p>
        </p:txBody>
      </p:sp>
    </p:spTree>
    <p:extLst>
      <p:ext uri="{BB962C8B-B14F-4D97-AF65-F5344CB8AC3E}">
        <p14:creationId xmlns:p14="http://schemas.microsoft.com/office/powerpoint/2010/main" val="310529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44F8C6-EB71-401C-8859-FE118ED97936}"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ED50BC-EE6A-4AC1-BE0B-60F3368D41D8}" type="slidenum">
              <a:rPr lang="en-IN" smtClean="0"/>
              <a:t>‹#›</a:t>
            </a:fld>
            <a:endParaRPr lang="en-IN"/>
          </a:p>
        </p:txBody>
      </p:sp>
    </p:spTree>
    <p:extLst>
      <p:ext uri="{BB962C8B-B14F-4D97-AF65-F5344CB8AC3E}">
        <p14:creationId xmlns:p14="http://schemas.microsoft.com/office/powerpoint/2010/main" val="52856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B44F8C6-EB71-401C-8859-FE118ED97936}"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ED50BC-EE6A-4AC1-BE0B-60F3368D41D8}" type="slidenum">
              <a:rPr lang="en-IN" smtClean="0"/>
              <a:t>‹#›</a:t>
            </a:fld>
            <a:endParaRPr lang="en-IN"/>
          </a:p>
        </p:txBody>
      </p:sp>
    </p:spTree>
    <p:extLst>
      <p:ext uri="{BB962C8B-B14F-4D97-AF65-F5344CB8AC3E}">
        <p14:creationId xmlns:p14="http://schemas.microsoft.com/office/powerpoint/2010/main" val="33089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44F8C6-EB71-401C-8859-FE118ED97936}"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D50BC-EE6A-4AC1-BE0B-60F3368D41D8}" type="slidenum">
              <a:rPr lang="en-IN" smtClean="0"/>
              <a:t>‹#›</a:t>
            </a:fld>
            <a:endParaRPr lang="en-IN"/>
          </a:p>
        </p:txBody>
      </p:sp>
    </p:spTree>
    <p:extLst>
      <p:ext uri="{BB962C8B-B14F-4D97-AF65-F5344CB8AC3E}">
        <p14:creationId xmlns:p14="http://schemas.microsoft.com/office/powerpoint/2010/main" val="173284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44F8C6-EB71-401C-8859-FE118ED97936}"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D50BC-EE6A-4AC1-BE0B-60F3368D41D8}" type="slidenum">
              <a:rPr lang="en-IN" smtClean="0"/>
              <a:t>‹#›</a:t>
            </a:fld>
            <a:endParaRPr lang="en-IN"/>
          </a:p>
        </p:txBody>
      </p:sp>
    </p:spTree>
    <p:extLst>
      <p:ext uri="{BB962C8B-B14F-4D97-AF65-F5344CB8AC3E}">
        <p14:creationId xmlns:p14="http://schemas.microsoft.com/office/powerpoint/2010/main" val="3712225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44F8C6-EB71-401C-8859-FE118ED97936}" type="datetimeFigureOut">
              <a:rPr lang="en-IN" smtClean="0"/>
              <a:t>18-10-2023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FED50BC-EE6A-4AC1-BE0B-60F3368D41D8}" type="slidenum">
              <a:rPr lang="en-IN" smtClean="0"/>
              <a:t>‹#›</a:t>
            </a:fld>
            <a:endParaRPr lang="en-IN"/>
          </a:p>
        </p:txBody>
      </p:sp>
    </p:spTree>
    <p:extLst>
      <p:ext uri="{BB962C8B-B14F-4D97-AF65-F5344CB8AC3E}">
        <p14:creationId xmlns:p14="http://schemas.microsoft.com/office/powerpoint/2010/main" val="195784533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0BEC-5065-D4EE-D0D2-7815A4C32B01}"/>
              </a:ext>
            </a:extLst>
          </p:cNvPr>
          <p:cNvSpPr>
            <a:spLocks noGrp="1"/>
          </p:cNvSpPr>
          <p:nvPr>
            <p:ph type="ctrTitle"/>
          </p:nvPr>
        </p:nvSpPr>
        <p:spPr/>
        <p:txBody>
          <a:bodyPr/>
          <a:lstStyle/>
          <a:p>
            <a:r>
              <a:rPr lang="en-IN" dirty="0"/>
              <a:t>Noise Pollution Monitoring </a:t>
            </a:r>
          </a:p>
        </p:txBody>
      </p:sp>
      <p:sp>
        <p:nvSpPr>
          <p:cNvPr id="3" name="Subtitle 2">
            <a:extLst>
              <a:ext uri="{FF2B5EF4-FFF2-40B4-BE49-F238E27FC236}">
                <a16:creationId xmlns:a16="http://schemas.microsoft.com/office/drawing/2014/main" id="{0C527609-B5E7-8829-6ED4-6374AD2568C6}"/>
              </a:ext>
            </a:extLst>
          </p:cNvPr>
          <p:cNvSpPr>
            <a:spLocks noGrp="1"/>
          </p:cNvSpPr>
          <p:nvPr>
            <p:ph type="subTitle" idx="1"/>
          </p:nvPr>
        </p:nvSpPr>
        <p:spPr/>
        <p:txBody>
          <a:bodyPr/>
          <a:lstStyle/>
          <a:p>
            <a:r>
              <a:rPr lang="en-IN" dirty="0"/>
              <a:t>Presented by</a:t>
            </a:r>
          </a:p>
          <a:p>
            <a:r>
              <a:rPr lang="en-IN" dirty="0" err="1"/>
              <a:t>Ramar</a:t>
            </a:r>
            <a:endParaRPr lang="en-IN" dirty="0"/>
          </a:p>
        </p:txBody>
      </p:sp>
    </p:spTree>
    <p:extLst>
      <p:ext uri="{BB962C8B-B14F-4D97-AF65-F5344CB8AC3E}">
        <p14:creationId xmlns:p14="http://schemas.microsoft.com/office/powerpoint/2010/main" val="48709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0D84-73AE-F366-292F-A94B064D9B86}"/>
              </a:ext>
            </a:extLst>
          </p:cNvPr>
          <p:cNvSpPr>
            <a:spLocks noGrp="1"/>
          </p:cNvSpPr>
          <p:nvPr>
            <p:ph type="title"/>
          </p:nvPr>
        </p:nvSpPr>
        <p:spPr/>
        <p:txBody>
          <a:bodyPr/>
          <a:lstStyle/>
          <a:p>
            <a:r>
              <a:rPr lang="en-US" b="1" dirty="0"/>
              <a:t>IoT integration</a:t>
            </a:r>
            <a:endParaRPr lang="en-IN" dirty="0"/>
          </a:p>
        </p:txBody>
      </p:sp>
      <p:sp>
        <p:nvSpPr>
          <p:cNvPr id="3" name="Content Placeholder 2">
            <a:extLst>
              <a:ext uri="{FF2B5EF4-FFF2-40B4-BE49-F238E27FC236}">
                <a16:creationId xmlns:a16="http://schemas.microsoft.com/office/drawing/2014/main" id="{73E0FAC7-4A76-D137-577B-066D89A253AC}"/>
              </a:ext>
            </a:extLst>
          </p:cNvPr>
          <p:cNvSpPr>
            <a:spLocks noGrp="1"/>
          </p:cNvSpPr>
          <p:nvPr>
            <p:ph idx="1"/>
          </p:nvPr>
        </p:nvSpPr>
        <p:spPr/>
        <p:txBody>
          <a:bodyPr>
            <a:normAutofit fontScale="25000" lnSpcReduction="20000"/>
          </a:bodyPr>
          <a:lstStyle/>
          <a:p>
            <a:r>
              <a:rPr lang="en-US" sz="5600" dirty="0"/>
              <a:t>You can integrate your IoT-based noise pollution monitoring system with a cloud platform, such as AWS IoT Core or Azure IoT Hub. This will allow you to store the sound level readings in the cloud and access them from anywhere.</a:t>
            </a:r>
          </a:p>
          <a:p>
            <a:r>
              <a:rPr lang="en-US" sz="5600" dirty="0"/>
              <a:t>To integrate your system with a cloud platform, you will need to create an account on the platform and obtain the necessary credentials. You will then need to install the cloud platform's client library on your Arduino board or Raspberry Pi.</a:t>
            </a:r>
          </a:p>
          <a:p>
            <a:r>
              <a:rPr lang="en-US" sz="5600" dirty="0"/>
              <a:t>Once you have installed the client library, you can write code to connect to the cloud platform and publish the sound level readings. You can also write code to subscribe to cloud platform alerts and take actions based on the alerts.</a:t>
            </a:r>
          </a:p>
          <a:p>
            <a:r>
              <a:rPr lang="en-US" sz="5600" b="1" dirty="0"/>
              <a:t>Example use cases</a:t>
            </a:r>
            <a:endParaRPr lang="en-US" sz="5600" dirty="0"/>
          </a:p>
          <a:p>
            <a:r>
              <a:rPr lang="en-US" sz="5600" dirty="0"/>
              <a:t>Here are some example use cases for an IoT-based noise pollution monitoring system:</a:t>
            </a:r>
          </a:p>
          <a:p>
            <a:pPr>
              <a:buFont typeface="Arial" panose="020B0604020202020204" pitchFamily="34" charset="0"/>
              <a:buChar char="•"/>
            </a:pPr>
            <a:r>
              <a:rPr lang="en-US" sz="5600" dirty="0"/>
              <a:t>Monitor the noise level in a city or neighborhood and send alerts to residents when the noise level exceeds a certain threshold.</a:t>
            </a:r>
          </a:p>
          <a:p>
            <a:pPr>
              <a:buFont typeface="Arial" panose="020B0604020202020204" pitchFamily="34" charset="0"/>
              <a:buChar char="•"/>
            </a:pPr>
            <a:r>
              <a:rPr lang="en-US" sz="5600" dirty="0"/>
              <a:t>Monitor the noise level in a factory or other industrial setting and take action to reduce the noise level if it is too high.</a:t>
            </a:r>
          </a:p>
          <a:p>
            <a:pPr>
              <a:buFont typeface="Arial" panose="020B0604020202020204" pitchFamily="34" charset="0"/>
              <a:buChar char="•"/>
            </a:pPr>
            <a:r>
              <a:rPr lang="en-US" sz="5600" dirty="0"/>
              <a:t>Monitor the noise level in a school or hospital and take action to reduce the noise level if it is disruptive.</a:t>
            </a:r>
          </a:p>
          <a:p>
            <a:pPr>
              <a:buFont typeface="Arial" panose="020B0604020202020204" pitchFamily="34" charset="0"/>
              <a:buChar char="•"/>
            </a:pPr>
            <a:r>
              <a:rPr lang="en-US" sz="5600" dirty="0"/>
              <a:t>Monitor the noise level in a wildlife habitat and take action to protect the wildlife if the noise level is too high.</a:t>
            </a:r>
          </a:p>
          <a:p>
            <a:r>
              <a:rPr lang="en-US" sz="5600" dirty="0"/>
              <a:t>You can use your creativity to come up with other use cases for an IoT-based noise pollution monitoring system.</a:t>
            </a:r>
          </a:p>
          <a:p>
            <a:endParaRPr lang="en-IN" dirty="0"/>
          </a:p>
        </p:txBody>
      </p:sp>
    </p:spTree>
    <p:extLst>
      <p:ext uri="{BB962C8B-B14F-4D97-AF65-F5344CB8AC3E}">
        <p14:creationId xmlns:p14="http://schemas.microsoft.com/office/powerpoint/2010/main" val="5561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F567-F294-E1BB-55D2-DD430BC98FF9}"/>
              </a:ext>
            </a:extLst>
          </p:cNvPr>
          <p:cNvSpPr>
            <a:spLocks noGrp="1"/>
          </p:cNvSpPr>
          <p:nvPr>
            <p:ph type="title"/>
          </p:nvPr>
        </p:nvSpPr>
        <p:spPr/>
        <p:txBody>
          <a:bodyPr>
            <a:normAutofit/>
          </a:bodyPr>
          <a:lstStyle/>
          <a:p>
            <a:r>
              <a:rPr lang="en-US" dirty="0"/>
              <a:t>To create an IoT-based noise pollution monitoring system using Python</a:t>
            </a:r>
            <a:endParaRPr lang="en-IN" dirty="0"/>
          </a:p>
        </p:txBody>
      </p:sp>
      <p:sp>
        <p:nvSpPr>
          <p:cNvPr id="3" name="Content Placeholder 2">
            <a:extLst>
              <a:ext uri="{FF2B5EF4-FFF2-40B4-BE49-F238E27FC236}">
                <a16:creationId xmlns:a16="http://schemas.microsoft.com/office/drawing/2014/main" id="{AF3818CF-7FC3-B680-E6D4-8FC7D5824ED7}"/>
              </a:ext>
            </a:extLst>
          </p:cNvPr>
          <p:cNvSpPr>
            <a:spLocks noGrp="1"/>
          </p:cNvSpPr>
          <p:nvPr>
            <p:ph idx="1"/>
          </p:nvPr>
        </p:nvSpPr>
        <p:spPr/>
        <p:txBody>
          <a:bodyPr>
            <a:normAutofit fontScale="62500" lnSpcReduction="20000"/>
          </a:bodyPr>
          <a:lstStyle/>
          <a:p>
            <a:pPr>
              <a:buFont typeface="Arial" panose="020B0604020202020204" pitchFamily="34" charset="0"/>
              <a:buChar char="•"/>
            </a:pPr>
            <a:r>
              <a:rPr lang="en-US" dirty="0"/>
              <a:t>Raspberry Pi or other single-board computer</a:t>
            </a:r>
          </a:p>
          <a:p>
            <a:pPr>
              <a:buFont typeface="Arial" panose="020B0604020202020204" pitchFamily="34" charset="0"/>
              <a:buChar char="•"/>
            </a:pPr>
            <a:r>
              <a:rPr lang="en-US" dirty="0"/>
              <a:t>Sound sensor</a:t>
            </a:r>
          </a:p>
          <a:p>
            <a:pPr>
              <a:buFont typeface="Arial" panose="020B0604020202020204" pitchFamily="34" charset="0"/>
              <a:buChar char="•"/>
            </a:pPr>
            <a:r>
              <a:rPr lang="en-US" dirty="0"/>
              <a:t>Breadboard and jumper wires</a:t>
            </a:r>
          </a:p>
          <a:p>
            <a:pPr>
              <a:buFont typeface="Arial" panose="020B0604020202020204" pitchFamily="34" charset="0"/>
              <a:buChar char="•"/>
            </a:pPr>
            <a:r>
              <a:rPr lang="en-US" dirty="0"/>
              <a:t>Internet connection</a:t>
            </a:r>
          </a:p>
          <a:p>
            <a:pPr>
              <a:buFont typeface="Arial" panose="020B0604020202020204" pitchFamily="34" charset="0"/>
              <a:buChar char="•"/>
            </a:pPr>
            <a:r>
              <a:rPr lang="en-US" dirty="0"/>
              <a:t>Cloud platform, such as AWS IoT Core or Azure IoT Hub</a:t>
            </a:r>
          </a:p>
          <a:p>
            <a:pPr>
              <a:buFont typeface="Arial" panose="020B0604020202020204" pitchFamily="34" charset="0"/>
              <a:buChar char="•"/>
            </a:pPr>
            <a:r>
              <a:rPr lang="en-US" dirty="0"/>
              <a:t>Python 3</a:t>
            </a:r>
          </a:p>
          <a:p>
            <a:pPr>
              <a:buFont typeface="Arial" panose="020B0604020202020204" pitchFamily="34" charset="0"/>
              <a:buChar char="•"/>
            </a:pPr>
            <a:r>
              <a:rPr lang="en-US" dirty="0" err="1"/>
              <a:t>PySerial</a:t>
            </a:r>
            <a:r>
              <a:rPr lang="en-US" dirty="0"/>
              <a:t> library</a:t>
            </a:r>
          </a:p>
          <a:p>
            <a:pPr marL="0" indent="0">
              <a:buNone/>
            </a:pPr>
            <a:r>
              <a:rPr lang="en-US" dirty="0"/>
              <a:t>Once you have all of the necessary components, you can follow these steps:</a:t>
            </a:r>
          </a:p>
          <a:p>
            <a:pPr>
              <a:buFont typeface="+mj-lt"/>
              <a:buAutoNum type="arabicPeriod"/>
            </a:pPr>
            <a:r>
              <a:rPr lang="en-US" dirty="0"/>
              <a:t>Connect the sound sensor to the Raspberry Pi.</a:t>
            </a:r>
          </a:p>
          <a:p>
            <a:pPr>
              <a:buFont typeface="+mj-lt"/>
              <a:buAutoNum type="arabicPeriod"/>
            </a:pPr>
            <a:r>
              <a:rPr lang="en-US" dirty="0"/>
              <a:t>Install the Python 3 and </a:t>
            </a:r>
            <a:r>
              <a:rPr lang="en-US" dirty="0" err="1"/>
              <a:t>PySerial</a:t>
            </a:r>
            <a:r>
              <a:rPr lang="en-US" dirty="0"/>
              <a:t> libraries on the Raspberry Pi.</a:t>
            </a:r>
          </a:p>
          <a:p>
            <a:pPr>
              <a:buFont typeface="+mj-lt"/>
              <a:buAutoNum type="arabicPeriod"/>
            </a:pPr>
            <a:r>
              <a:rPr lang="en-US" dirty="0"/>
              <a:t>Write a Python script that connects to the cloud platform and publishes the sound level readings.</a:t>
            </a:r>
          </a:p>
          <a:p>
            <a:pPr>
              <a:buFont typeface="+mj-lt"/>
              <a:buAutoNum type="arabicPeriod"/>
            </a:pPr>
            <a:r>
              <a:rPr lang="en-US" dirty="0"/>
              <a:t>Configure the Raspberry Pi to start the script on boot.</a:t>
            </a:r>
          </a:p>
          <a:p>
            <a:endParaRPr lang="en-IN" dirty="0"/>
          </a:p>
        </p:txBody>
      </p:sp>
    </p:spTree>
    <p:extLst>
      <p:ext uri="{BB962C8B-B14F-4D97-AF65-F5344CB8AC3E}">
        <p14:creationId xmlns:p14="http://schemas.microsoft.com/office/powerpoint/2010/main" val="1964797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2FF3-EB72-EC3E-3C48-8308A2F74A7E}"/>
              </a:ext>
            </a:extLst>
          </p:cNvPr>
          <p:cNvSpPr>
            <a:spLocks noGrp="1"/>
          </p:cNvSpPr>
          <p:nvPr>
            <p:ph type="title"/>
          </p:nvPr>
        </p:nvSpPr>
        <p:spPr/>
        <p:txBody>
          <a:bodyPr/>
          <a:lstStyle/>
          <a:p>
            <a:r>
              <a:rPr lang="en-IN" dirty="0"/>
              <a:t>Python code				 C++ code</a:t>
            </a:r>
          </a:p>
        </p:txBody>
      </p:sp>
      <p:pic>
        <p:nvPicPr>
          <p:cNvPr id="8" name="Content Placeholder 4">
            <a:extLst>
              <a:ext uri="{FF2B5EF4-FFF2-40B4-BE49-F238E27FC236}">
                <a16:creationId xmlns:a16="http://schemas.microsoft.com/office/drawing/2014/main" id="{0A45B316-E70B-D507-B0E1-6F4936A3D808}"/>
              </a:ext>
            </a:extLst>
          </p:cNvPr>
          <p:cNvPicPr>
            <a:picLocks noGrp="1" noChangeAspect="1"/>
          </p:cNvPicPr>
          <p:nvPr>
            <p:ph idx="1"/>
          </p:nvPr>
        </p:nvPicPr>
        <p:blipFill rotWithShape="1">
          <a:blip r:embed="rId2"/>
          <a:srcRect l="-1781" t="1033" r="23389" b="-1033"/>
          <a:stretch/>
        </p:blipFill>
        <p:spPr>
          <a:xfrm>
            <a:off x="6363359" y="2001916"/>
            <a:ext cx="4919833" cy="4102856"/>
          </a:xfrm>
        </p:spPr>
      </p:pic>
      <p:pic>
        <p:nvPicPr>
          <p:cNvPr id="7" name="Picture 6">
            <a:extLst>
              <a:ext uri="{FF2B5EF4-FFF2-40B4-BE49-F238E27FC236}">
                <a16:creationId xmlns:a16="http://schemas.microsoft.com/office/drawing/2014/main" id="{3F3756EF-2F1A-3052-CA6D-256987F0498D}"/>
              </a:ext>
            </a:extLst>
          </p:cNvPr>
          <p:cNvPicPr>
            <a:picLocks noChangeAspect="1"/>
          </p:cNvPicPr>
          <p:nvPr/>
        </p:nvPicPr>
        <p:blipFill rotWithShape="1">
          <a:blip r:embed="rId3"/>
          <a:srcRect r="27346"/>
          <a:stretch/>
        </p:blipFill>
        <p:spPr>
          <a:xfrm>
            <a:off x="534512" y="1688515"/>
            <a:ext cx="5438450" cy="4884843"/>
          </a:xfrm>
          <a:prstGeom prst="rect">
            <a:avLst/>
          </a:prstGeom>
        </p:spPr>
      </p:pic>
    </p:spTree>
    <p:extLst>
      <p:ext uri="{BB962C8B-B14F-4D97-AF65-F5344CB8AC3E}">
        <p14:creationId xmlns:p14="http://schemas.microsoft.com/office/powerpoint/2010/main" val="267302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2573-7D9D-F39F-AA4A-EE9CFC8FA0F5}"/>
              </a:ext>
            </a:extLst>
          </p:cNvPr>
          <p:cNvSpPr>
            <a:spLocks noGrp="1"/>
          </p:cNvSpPr>
          <p:nvPr>
            <p:ph type="title"/>
          </p:nvPr>
        </p:nvSpPr>
        <p:spPr/>
        <p:txBody>
          <a:bodyPr/>
          <a:lstStyle/>
          <a:p>
            <a:r>
              <a:rPr lang="en-IN" dirty="0"/>
              <a:t>Configuration</a:t>
            </a:r>
          </a:p>
        </p:txBody>
      </p:sp>
      <p:sp>
        <p:nvSpPr>
          <p:cNvPr id="4" name="Rectangle 1">
            <a:extLst>
              <a:ext uri="{FF2B5EF4-FFF2-40B4-BE49-F238E27FC236}">
                <a16:creationId xmlns:a16="http://schemas.microsoft.com/office/drawing/2014/main" id="{5C297DA4-98C6-8BAF-8019-46E128DCE899}"/>
              </a:ext>
            </a:extLst>
          </p:cNvPr>
          <p:cNvSpPr>
            <a:spLocks noGrp="1" noChangeArrowheads="1"/>
          </p:cNvSpPr>
          <p:nvPr>
            <p:ph idx="1"/>
          </p:nvPr>
        </p:nvSpPr>
        <p:spPr bwMode="auto">
          <a:xfrm>
            <a:off x="588042" y="2338346"/>
            <a:ext cx="1055616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configure the Raspberry Pi to start the script on boot, you can add the following line to the </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etc</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rc.local</a:t>
            </a:r>
            <a:r>
              <a:rPr kumimoji="0" lang="en-US" altLang="en-US" sz="800" b="0" i="0" u="none" strike="noStrike" cap="none" normalizeH="0" baseline="0" dirty="0">
                <a:ln>
                  <a:noFill/>
                </a:ln>
                <a:solidFill>
                  <a:schemeClr val="tx1"/>
                </a:solidFill>
                <a:effectLst/>
              </a:rPr>
              <a:t>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FEE51B39-7D14-EE03-0528-DBF184DD9E5E}"/>
              </a:ext>
            </a:extLst>
          </p:cNvPr>
          <p:cNvPicPr>
            <a:picLocks noChangeAspect="1"/>
          </p:cNvPicPr>
          <p:nvPr/>
        </p:nvPicPr>
        <p:blipFill>
          <a:blip r:embed="rId2"/>
          <a:stretch>
            <a:fillRect/>
          </a:stretch>
        </p:blipFill>
        <p:spPr>
          <a:xfrm>
            <a:off x="811451" y="2949510"/>
            <a:ext cx="3421677" cy="556308"/>
          </a:xfrm>
          <a:prstGeom prst="rect">
            <a:avLst/>
          </a:prstGeom>
        </p:spPr>
      </p:pic>
    </p:spTree>
    <p:extLst>
      <p:ext uri="{BB962C8B-B14F-4D97-AF65-F5344CB8AC3E}">
        <p14:creationId xmlns:p14="http://schemas.microsoft.com/office/powerpoint/2010/main" val="239615100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21</TotalTime>
  <Words>413</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Arial Unicode MS</vt:lpstr>
      <vt:lpstr>Trebuchet MS</vt:lpstr>
      <vt:lpstr>Berlin</vt:lpstr>
      <vt:lpstr>Noise Pollution Monitoring </vt:lpstr>
      <vt:lpstr>IoT integration</vt:lpstr>
      <vt:lpstr>To create an IoT-based noise pollution monitoring system using Python</vt:lpstr>
      <vt:lpstr>Python code     C++ code</vt:lpstr>
      <vt:lpstr>Configuration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Pollution Monitoring</dc:title>
  <dc:creator>Ajith</dc:creator>
  <cp:lastModifiedBy>Ajith kumar</cp:lastModifiedBy>
  <cp:revision>4</cp:revision>
  <dcterms:created xsi:type="dcterms:W3CDTF">2023-10-18T05:44:36Z</dcterms:created>
  <dcterms:modified xsi:type="dcterms:W3CDTF">2023-10-18T06:08:20Z</dcterms:modified>
</cp:coreProperties>
</file>