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0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9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8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7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8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3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8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9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2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1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3A88-239A-34DF-5B8F-6A9B71B1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811724"/>
          </a:xfrm>
        </p:spPr>
        <p:txBody>
          <a:bodyPr>
            <a:normAutofit/>
          </a:bodyPr>
          <a:lstStyle/>
          <a:p>
            <a:r>
              <a:rPr lang="en-IN" dirty="0"/>
              <a:t> 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IN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Monitoring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EB9D2-2111-47CF-E159-160F3D063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70578"/>
            <a:ext cx="10058400" cy="3206044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Presented </a:t>
            </a:r>
            <a:r>
              <a:rPr lang="en-IN" dirty="0" err="1"/>
              <a:t>by:P.RAMAR</a:t>
            </a:r>
            <a:endParaRPr lang="en-US" dirty="0"/>
          </a:p>
          <a:p>
            <a:r>
              <a:rPr lang="en-US" dirty="0"/>
              <a:t>3rd ECE</a:t>
            </a:r>
          </a:p>
          <a:p>
            <a:r>
              <a:rPr lang="en-US" dirty="0"/>
              <a:t>21ECE041					</a:t>
            </a:r>
          </a:p>
          <a:p>
            <a:r>
              <a:rPr lang="en-US" dirty="0"/>
              <a:t> Reg no:730321106041</a:t>
            </a:r>
          </a:p>
        </p:txBody>
      </p:sp>
    </p:spTree>
    <p:extLst>
      <p:ext uri="{BB962C8B-B14F-4D97-AF65-F5344CB8AC3E}">
        <p14:creationId xmlns:p14="http://schemas.microsoft.com/office/powerpoint/2010/main" val="284479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5826-D367-343E-CA94-47D887F7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772" y="685801"/>
            <a:ext cx="8534400" cy="807720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 Introduction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D74E-8D84-7193-6F3D-07E2F3B69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664" y="1661160"/>
            <a:ext cx="8534400" cy="430106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Noise pollution is a growing problem in urban and industrial areas.</a:t>
            </a:r>
            <a:endParaRPr lang="en-US" sz="24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It can have a negative impact on human health and well-being, causing hearing loss, stress, and other health problems.</a:t>
            </a:r>
            <a:endParaRPr lang="en-US" sz="24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IoT-based noise monitoring systems can be used to track and monitor noise levels in real time, providing valuable data that can be used to reduce noise pollution.</a:t>
            </a:r>
            <a:endParaRPr lang="en-US" sz="24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4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287E-9715-5ACA-E959-97EA757D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32" y="685801"/>
            <a:ext cx="8534400" cy="1066800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 Benefits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BB13D-1E85-D210-FAE9-C14009D5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32" y="1752601"/>
            <a:ext cx="8534400" cy="4055533"/>
          </a:xfrm>
        </p:spPr>
        <p:txBody>
          <a:bodyPr>
            <a:normAutofit lnSpcReduction="10000"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r>
              <a:rPr lang="en-IN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IoT-based noise monitoring systems offer a number of benefits, including: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endParaRPr lang="en-US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Real-time monitoring:</a:t>
            </a:r>
            <a:r>
              <a:rPr lang="en-IN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 IoT-based systems can track and monitor noise levels in real time, providing valuable data that can be used to identify and address noise pollution problems.</a:t>
            </a:r>
            <a:endParaRPr lang="en-US" sz="20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Remote monitoring:</a:t>
            </a:r>
            <a:r>
              <a:rPr lang="en-IN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 IoT-based systems can be monitored remotely, allowing users to check noise levels from anywhere in the world.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Latha" panose="020B0604020202020204" pitchFamily="34" charset="0"/>
              </a:rPr>
              <a:t>Data analysis: IoT-based systems can collect and analyze large amounts of data, providing insights into noise pollution patterns and trends.</a:t>
            </a:r>
            <a:endParaRPr lang="en-US" sz="2000" b="1" kern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20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1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B5ED-1A5E-5B87-97D6-2C8F022B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N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7997-3AFA-EEC9-1842-26429546E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28800"/>
            <a:ext cx="8534400" cy="3615267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r>
              <a:rPr lang="en-IN" sz="1800" kern="1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IN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An IoT-based noise monitoring system typically consists of the following components:</a:t>
            </a:r>
            <a:endParaRPr lang="en-US" sz="1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Sensors:</a:t>
            </a:r>
            <a:r>
              <a:rPr lang="en-IN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 Noise sensors are used to measure the sound level in a given area.</a:t>
            </a:r>
            <a:endParaRPr lang="en-US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Microcontroller:</a:t>
            </a:r>
            <a:r>
              <a:rPr lang="en-IN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 The microcontroller is responsible for collecting the data from the sensors and processing it.</a:t>
            </a:r>
            <a:endParaRPr lang="en-US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Communication module:</a:t>
            </a:r>
            <a:r>
              <a:rPr lang="en-IN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 The communication module is used to send the collected data to a cloud server.</a:t>
            </a:r>
            <a:endParaRPr lang="en-US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Cloud server:</a:t>
            </a:r>
            <a:r>
              <a:rPr lang="en-IN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 The cloud server stores and analyzes the data, and provides access to it through a web or mobile app.</a:t>
            </a:r>
            <a:endParaRPr lang="en-US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1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4253-2F5C-2BF5-501C-668167AD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N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65041-8522-7227-F7DF-5CA2F8CB6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28800"/>
            <a:ext cx="8534400" cy="3615267"/>
          </a:xfrm>
        </p:spPr>
        <p:txBody>
          <a:bodyPr>
            <a:normAutofit fontScale="92500" lnSpcReduction="10000"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r>
              <a:rPr lang="en-I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Latha" panose="020B0604020202020204" pitchFamily="34" charset="0"/>
              </a:rPr>
              <a:t>IoT-based noise monitoring systems can be used in a variety of applications, including:</a:t>
            </a:r>
            <a:endParaRPr 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Latha" panose="020B0604020202020204" pitchFamily="34" charset="0"/>
              </a:rPr>
              <a:t>Environmental monitoring: IoT-based systems can be used to monitor noise levels in urban and industrial areas, and to identify and address noise pollution problems.</a:t>
            </a:r>
            <a:endParaRPr 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Latha" panose="020B0604020202020204" pitchFamily="34" charset="0"/>
              </a:rPr>
              <a:t>Workplace monitoring: IoT-based systems can be used to monitor noise levels in workplaces, and to ensure that workers are not exposed to harmful levels of noise.</a:t>
            </a:r>
            <a:endParaRPr 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Latha" panose="020B0604020202020204" pitchFamily="34" charset="0"/>
              </a:rPr>
              <a:t>Home automation: IoT-based systems can be used to automate home devices, such as turning off lights or closing windows when noise levels reach a certain threshold.</a:t>
            </a:r>
            <a:endParaRPr 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Lath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5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5CAA-823C-A886-AE63-C05D4129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 Conclusion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3E90-FC91-BFFA-7AD3-962312E52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2680"/>
            <a:ext cx="8534400" cy="3615267"/>
          </a:xfrm>
        </p:spPr>
        <p:txBody>
          <a:bodyPr/>
          <a:lstStyle/>
          <a:p>
            <a:pPr marL="342900" lvl="0" indent="-342900">
              <a:lnSpc>
                <a:spcPct val="9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Latha" panose="020B0604020202020204" pitchFamily="34" charset="0"/>
              </a:rPr>
              <a:t>IoT-based noise monitoring systems are a powerful tool for reducing noise pollution.</a:t>
            </a:r>
            <a:endParaRPr lang="en-US" sz="1900" kern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9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Latha" panose="020B0604020202020204" pitchFamily="34" charset="0"/>
              </a:rPr>
              <a:t>They can be used to track and monitor noise levels in real time, providing valuable data that can be used to identify and address noise pollution problems.</a:t>
            </a:r>
            <a:endParaRPr lang="en-US" sz="1900" kern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9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Latha" panose="020B0604020202020204" pitchFamily="34" charset="0"/>
              </a:rPr>
              <a:t>IoT-based noise monitoring systems have a wide range of applications, including environmental monitoring, workplace monitoring, and home automation.</a:t>
            </a:r>
            <a:endParaRPr lang="en-US" sz="1900" kern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Lath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34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</TotalTime>
  <Words>440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Courier New</vt:lpstr>
      <vt:lpstr>Rockwell</vt:lpstr>
      <vt:lpstr>Rockwell Condensed</vt:lpstr>
      <vt:lpstr>Symbol</vt:lpstr>
      <vt:lpstr>Times New Roman</vt:lpstr>
      <vt:lpstr>Wingdings</vt:lpstr>
      <vt:lpstr>Wood Type</vt:lpstr>
      <vt:lpstr>              Noise Monitoring </vt:lpstr>
      <vt:lpstr> Introduction</vt:lpstr>
      <vt:lpstr> Benefits</vt:lpstr>
      <vt:lpstr>How it works </vt:lpstr>
      <vt:lpstr>Applications 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Monitoring Using IoT</dc:title>
  <dc:creator>Mariyappan R</dc:creator>
  <cp:lastModifiedBy>Rajaram T</cp:lastModifiedBy>
  <cp:revision>4</cp:revision>
  <dcterms:created xsi:type="dcterms:W3CDTF">2023-10-04T07:56:35Z</dcterms:created>
  <dcterms:modified xsi:type="dcterms:W3CDTF">2023-10-04T10:19:07Z</dcterms:modified>
</cp:coreProperties>
</file>