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y varma" userId="ad3f276d4d39b6a6" providerId="LiveId" clId="{07AFB77A-4E6B-47DA-8A35-E7C8B015DA60}"/>
    <pc:docChg chg="modSld">
      <pc:chgData name="Prajay varma" userId="ad3f276d4d39b6a6" providerId="LiveId" clId="{07AFB77A-4E6B-47DA-8A35-E7C8B015DA60}" dt="2024-11-18T17:54:08.621" v="3" actId="1038"/>
      <pc:docMkLst>
        <pc:docMk/>
      </pc:docMkLst>
      <pc:sldChg chg="modSp mod">
        <pc:chgData name="Prajay varma" userId="ad3f276d4d39b6a6" providerId="LiveId" clId="{07AFB77A-4E6B-47DA-8A35-E7C8B015DA60}" dt="2024-11-18T17:54:08.621" v="3" actId="1038"/>
        <pc:sldMkLst>
          <pc:docMk/>
          <pc:sldMk cId="0" sldId="256"/>
        </pc:sldMkLst>
        <pc:spChg chg="mod">
          <ac:chgData name="Prajay varma" userId="ad3f276d4d39b6a6" providerId="LiveId" clId="{07AFB77A-4E6B-47DA-8A35-E7C8B015DA60}" dt="2024-11-18T17:54:08.621" v="3" actId="1038"/>
          <ac:spMkLst>
            <pc:docMk/>
            <pc:sldMk cId="0" sldId="256"/>
            <ac:spMk id="4" creationId="{00000000-0000-0000-0000-000000000000}"/>
          </ac:spMkLst>
        </pc:spChg>
        <pc:spChg chg="mod">
          <ac:chgData name="Prajay varma" userId="ad3f276d4d39b6a6" providerId="LiveId" clId="{07AFB77A-4E6B-47DA-8A35-E7C8B015DA60}" dt="2024-11-18T17:54:04.284" v="2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37899"/>
            <a:ext cx="7556421" cy="1190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Predicting Flank Wear in CNC Milling machine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289617" y="3683913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: 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43925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CHINTHALA PRAJAY VARMA   230003018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106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JAAJIMOGGALA RAMARAJU   230003028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62868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BANOTH SANTHOSH               230003014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7103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Problem Statement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6645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Problem Description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26338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monitor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flank wear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a CNC milling machine tool.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684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Sensor data: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0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Spindle Motor Current (DC)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sensor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2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Vibration (Spindle)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sensor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50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variables include: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372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no., Run, VB (Flank wear), Time, Depth of Cut (DOC), Feed rate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6645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Objectives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599521" y="32633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 wear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 a CNC milling machine.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055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how various factors influence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flank wear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over time.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510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data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to: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952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Accurately predict flank wear.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3950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key features contributing to the prediction of flank wear in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dataset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3689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Preprocessing 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1794272"/>
            <a:ext cx="6408063" cy="1721168"/>
          </a:xfrm>
          <a:prstGeom prst="roundRect">
            <a:avLst>
              <a:gd name="adj" fmla="val 55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02870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 Score 1: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8224" y="2536865"/>
            <a:ext cx="593919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 changes were made to the data during the first submission.</a:t>
            </a:r>
            <a:endParaRPr lang="en-US" sz="2300" dirty="0"/>
          </a:p>
        </p:txBody>
      </p:sp>
      <p:sp>
        <p:nvSpPr>
          <p:cNvPr id="6" name="Shape 4"/>
          <p:cNvSpPr/>
          <p:nvPr/>
        </p:nvSpPr>
        <p:spPr>
          <a:xfrm>
            <a:off x="7428667" y="1794272"/>
            <a:ext cx="6408063" cy="1721168"/>
          </a:xfrm>
          <a:prstGeom prst="roundRect">
            <a:avLst>
              <a:gd name="adj" fmla="val 55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028706"/>
            <a:ext cx="5939195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 Score 2: Missing runs of VB were added by taking the average of the preceding and succeeding runs.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93790" y="3855601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Extraction</a:t>
            </a:r>
            <a:endParaRPr lang="en-US" sz="3750" dirty="0"/>
          </a:p>
        </p:txBody>
      </p:sp>
      <p:sp>
        <p:nvSpPr>
          <p:cNvPr id="9" name="Text 7"/>
          <p:cNvSpPr/>
          <p:nvPr/>
        </p:nvSpPr>
        <p:spPr>
          <a:xfrm>
            <a:off x="793790" y="47911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Dataset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52 runs
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Dataset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57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596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Score 1 Approach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38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Computed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9000 data samples for each run (both sensors).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480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resulted in a single sensor value corresponding to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VB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each run.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922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Attempts to use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 deviation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increased error rates compared to the mean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27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2196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Score 2 Approach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618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each run, data points were arranged in ascending order.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040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Removed the lowest and highest 1000 data points.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462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Computed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the remaining 7000 data points.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164330"/>
            <a:ext cx="130428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1410" y="417195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4315658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Set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434" y="4315658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Score 1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7524" y="4315658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Score 2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82226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4965978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Features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434" y="4965978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 × 52 = 208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7524" y="4965978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 × 52 = 156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4725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5616297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Features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434" y="5616297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 × 57 = 228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7524" y="5616297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 × 57 = 171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612290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343" y="6266617"/>
            <a:ext cx="38858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variables used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434" y="6266617"/>
            <a:ext cx="38808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DC, VIB, Feed, DOC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7524" y="6266617"/>
            <a:ext cx="3884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DC, VIB, Time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401" y="574596"/>
            <a:ext cx="6252567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Training and Evaluation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731401" y="1541026"/>
            <a:ext cx="1316759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Loading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
Used </a:t>
            </a: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readtable()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load the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datasets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401" y="2290405"/>
            <a:ext cx="13167598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Extraction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
Selected relevant variables: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401" y="3032165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VIB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DC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(Score 1)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401" y="3439597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VIB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DC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(Score 2)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1401" y="3847028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variable: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VB (Flank wear)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401" y="4254460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Training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1401" y="4661892"/>
            <a:ext cx="13167598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a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Regression Model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</a:t>
            </a: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fitlm()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401" y="5076944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4"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Evaluation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1401" y="5484376"/>
            <a:ext cx="13167598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Computed the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Root Mean Square Error (RMSE)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training and testing datasets:{</a:t>
            </a: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predictions_test = predict(lrModel, X_test); rmse_test = sqrt(mean((y_test - predictions_test).^2)); disp(['Linear Regression RMSE (test): ', num2str(rmse_test)]);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}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31401" y="6403300"/>
            <a:ext cx="13167598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5.Visualization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31401" y="6972657"/>
            <a:ext cx="13167598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Generated a scatter plot comparing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actual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vs.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predicted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values for validation:{</a:t>
            </a: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scatter(y_test, predictions_test, 'b', 'filled', 'DisplayName', 'Predicted vs Actual')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;}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358" y="606862"/>
            <a:ext cx="8621911" cy="579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comparing models through visualization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8" y="1682710"/>
            <a:ext cx="6273641" cy="47409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2358" y="6671905"/>
            <a:ext cx="6273641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regression model for score 1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72358" y="7223641"/>
            <a:ext cx="6273641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20" y="1682710"/>
            <a:ext cx="6273641" cy="469534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92020" y="6626304"/>
            <a:ext cx="6273641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 regression model for score 2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7592020" y="7178040"/>
            <a:ext cx="6273641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Custom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Inter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Prajay varma</cp:lastModifiedBy>
  <cp:revision>1</cp:revision>
  <dcterms:created xsi:type="dcterms:W3CDTF">2024-11-18T17:52:16Z</dcterms:created>
  <dcterms:modified xsi:type="dcterms:W3CDTF">2024-11-18T17:54:09Z</dcterms:modified>
</cp:coreProperties>
</file>