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ramasaisrikondepudi@gmail.com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Ramasaisri9676/APSSDC-AIML-PROJECT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69290" y="-10541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165" y="624840"/>
            <a:ext cx="8897620" cy="165925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EMPLOYEES BURNOUT ANALYSIS</a:t>
            </a:r>
            <a:endParaRPr lang="en-US" sz="44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 Box 4"/>
          <p:cNvSpPr txBox="1"/>
          <p:nvPr/>
        </p:nvSpPr>
        <p:spPr>
          <a:xfrm>
            <a:off x="6186805" y="4075430"/>
            <a:ext cx="5732780" cy="23615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brain_AI_shutterstock_Jozsef-Bago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667000"/>
            <a:ext cx="10950575" cy="37693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3058" y="4542503"/>
            <a:ext cx="6008452" cy="1757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RAMA SAISRI KONDEPUDI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ramasaisrikondepudi@gmail.com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1600" b="1" dirty="0" err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Reacha</a:t>
            </a:r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Foundation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Kakinada Institute Of Engineering &amp; Technology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Andhra Pradesh</a:t>
            </a:r>
            <a:endParaRPr 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457" y="2281344"/>
            <a:ext cx="9901084" cy="4004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540" y="1356995"/>
            <a:ext cx="10464800" cy="65405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 action="ppaction://hlinkfile"/>
              </a:rPr>
              <a:t>https://github.com/Ramasaisri9676/APSSDC-AIML-PROJECT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1410335"/>
          </a:xfrm>
        </p:spPr>
        <p:txBody>
          <a:bodyPr>
            <a:normAutofit/>
          </a:bodyPr>
          <a:lstStyle/>
          <a:p>
            <a:r>
              <a:rPr lang="en-US" altLang="en-GB">
                <a:solidFill>
                  <a:schemeClr val="accent2"/>
                </a:solidFill>
              </a:rPr>
              <a:t>PROJECT </a:t>
            </a:r>
            <a:r>
              <a:rPr lang="en-GB">
                <a:solidFill>
                  <a:schemeClr val="accent2"/>
                </a:solidFill>
              </a:rPr>
              <a:t>Title</a:t>
            </a:r>
            <a:r>
              <a:rPr lang="en-GB"/>
              <a:t>:</a:t>
            </a:r>
            <a:r>
              <a:rPr lang="en-GB">
                <a:latin typeface="+mn-lt"/>
                <a:cs typeface="+mn-lt"/>
              </a:rPr>
              <a:t> </a:t>
            </a:r>
            <a:r>
              <a:rPr 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+mn-lt"/>
              </a:rPr>
              <a:t>Employee Burnout Analysis and Prediction</a:t>
            </a:r>
            <a:br>
              <a:rPr lang="en-GB"/>
            </a:br>
            <a:br>
              <a:rPr lang="en-GB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17980"/>
            <a:ext cx="11142980" cy="435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chemeClr val="accent2"/>
                </a:solidFill>
                <a:latin typeface="+mn-ea"/>
                <a:cs typeface="+mn-ea"/>
              </a:rPr>
              <a:t>Project Statement</a:t>
            </a:r>
            <a:r>
              <a:rPr lang="en-US" sz="2800" b="1">
                <a:solidFill>
                  <a:schemeClr val="accent2"/>
                </a:solidFill>
                <a:latin typeface="+mn-ea"/>
                <a:cs typeface="+mn-ea"/>
              </a:rPr>
              <a:t>:</a:t>
            </a:r>
            <a:endParaRPr lang="en-US" sz="2800" b="1">
              <a:solidFill>
                <a:schemeClr val="accent2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Employee burnout is a significant issue affecting productivity, employee well-being, and overall organizational health. This project aims to analyze the factors contributing to employee burnout and develop predictive models to identify at-risk employees. By leveraging data analytics and machine learning techniques, the project seeks to provide actionable insights and preventive strategies to mitigate burnout and enhance workplace well-being.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>
                <a:solidFill>
                  <a:schemeClr val="accent2"/>
                </a:solidFill>
              </a:rPr>
              <a:t>AGENDA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80" y="1891665"/>
            <a:ext cx="11109960" cy="4083685"/>
          </a:xfrm>
        </p:spPr>
        <p:txBody>
          <a:bodyPr>
            <a:noAutofit/>
          </a:bodyPr>
          <a:lstStyle/>
          <a:p>
            <a:r>
              <a:rPr lang="en-US" sz="1400" b="1">
                <a:solidFill>
                  <a:schemeClr val="accent2"/>
                </a:solidFill>
              </a:rPr>
              <a:t>Project Overview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Introduction to the project and its objectives.</a:t>
            </a:r>
            <a:endParaRPr lang="en-US" sz="1400"/>
          </a:p>
          <a:p>
            <a:r>
              <a:rPr lang="en-US" sz="1400" b="1">
                <a:solidFill>
                  <a:schemeClr val="accent2"/>
                </a:solidFill>
              </a:rPr>
              <a:t>Who Are the End Users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Identification of stakeholders and beneficiaries of the project.</a:t>
            </a:r>
            <a:endParaRPr lang="en-US" sz="1400"/>
          </a:p>
          <a:p>
            <a:r>
              <a:rPr lang="en-US" sz="1400" b="1">
                <a:solidFill>
                  <a:schemeClr val="accent2"/>
                </a:solidFill>
              </a:rPr>
              <a:t>Solution and Its Value Proposition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Detailed description of the solution and the benefits it provides.</a:t>
            </a:r>
            <a:endParaRPr lang="en-US" sz="1400"/>
          </a:p>
          <a:p>
            <a:r>
              <a:rPr lang="en-US" sz="1400" b="1">
                <a:solidFill>
                  <a:schemeClr val="accent2"/>
                </a:solidFill>
              </a:rPr>
              <a:t>How Did You Customize the Project and Make It Your Own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Explanation of the unique elements and customizations implemented in the project.</a:t>
            </a:r>
            <a:endParaRPr lang="en-US" sz="1400"/>
          </a:p>
          <a:p>
            <a:r>
              <a:rPr lang="en-US" sz="1400" b="1">
                <a:solidFill>
                  <a:schemeClr val="accent2"/>
                </a:solidFill>
              </a:rPr>
              <a:t>Modeling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Overview of the data modeling process, techniques, and algorithms used.</a:t>
            </a:r>
            <a:endParaRPr lang="en-US" sz="1400"/>
          </a:p>
          <a:p>
            <a:r>
              <a:rPr lang="en-US" sz="1400" b="1">
                <a:solidFill>
                  <a:schemeClr val="accent2"/>
                </a:solidFill>
              </a:rPr>
              <a:t>Results</a:t>
            </a:r>
            <a:endParaRPr lang="en-US" sz="1400" b="1">
              <a:solidFill>
                <a:schemeClr val="accent2"/>
              </a:solidFill>
            </a:endParaRPr>
          </a:p>
          <a:p>
            <a:r>
              <a:rPr lang="en-US" sz="1400"/>
              <a:t>Presentation of the key findings, predictions, and actionable insights derived from the project.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 OVERVIEW</a:t>
            </a:r>
            <a:endParaRPr lang="en-US" sz="320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45" y="2117090"/>
            <a:ext cx="11110595" cy="4051935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Objective</a:t>
            </a:r>
            <a:r>
              <a:rPr lang="en-US"/>
              <a:t>: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 analyze and predict employee burnout using a dataset from Kaggle.</a:t>
            </a:r>
            <a:endParaRPr lang="en-US"/>
          </a:p>
          <a:p>
            <a:r>
              <a:rPr lang="en-US" sz="2000" b="1">
                <a:solidFill>
                  <a:schemeClr val="accent2"/>
                </a:solidFill>
              </a:rPr>
              <a:t>Dataset Details:</a:t>
            </a:r>
            <a:endParaRPr lang="en-US" sz="2000" b="1">
              <a:solidFill>
                <a:schemeClr val="accent2"/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Source</a:t>
            </a:r>
            <a:r>
              <a:rPr lang="en-US"/>
              <a:t>: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Kaggle</a:t>
            </a:r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Features</a:t>
            </a:r>
            <a:r>
              <a:rPr lang="en-US"/>
              <a:t>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Employee ID, Date of Joining, Gender, Company Type, WFH Setup Available, Resource Allocation, Mental Fatigue, Burn Rate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Methodology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Linear Regression Model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Tools Used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Python, Pandas, Scikit-Learn, Matplotlib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>
                <a:solidFill>
                  <a:schemeClr val="accent2"/>
                </a:solidFill>
              </a:rPr>
              <a:t>Visuals</a:t>
            </a:r>
            <a:r>
              <a:rPr lang="en-US"/>
              <a:t>:</a:t>
            </a:r>
            <a:endParaRPr lang="en-US"/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Dataset preview table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Flowchart of the analysis process (data collection, preprocessing, modeling, evaluation)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>
                <a:solidFill>
                  <a:schemeClr val="accent2"/>
                </a:solidFill>
              </a:rPr>
              <a:t>WHO ARE THE END USERS of this project?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0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Auidence:</a:t>
            </a:r>
            <a:endParaRPr lang="en-US" sz="200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accent2"/>
                </a:solidFill>
              </a:rPr>
              <a:t>HR Departments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For monitoring employee well-being and taking preventive measures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accent2"/>
                </a:solidFill>
              </a:rPr>
              <a:t>Management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For strategic decision-making to improve work conditions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solidFill>
                  <a:schemeClr val="accent2"/>
                </a:solidFill>
              </a:rPr>
              <a:t>Employees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To self-assess and seek help when needed.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Benefits for End Users:</a:t>
            </a:r>
            <a:endParaRPr lang="en-US" sz="180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HR Departments: Early detection of burnout to reduce turnover rates.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Management: Improved productivity and employee satisfaction.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Employees: Better awareness and resources for managing stress.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>
                <a:solidFill>
                  <a:schemeClr val="accent2"/>
                </a:solidFill>
              </a:rPr>
              <a:t>YOUR SOLUTION AND ITS VALUE PROPOSITION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861185"/>
            <a:ext cx="11029315" cy="4041140"/>
          </a:xfrm>
        </p:spPr>
        <p:txBody>
          <a:bodyPr>
            <a:normAutofit fontScale="7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accent2"/>
                </a:solidFill>
              </a:rPr>
              <a:t>Solution Overview:</a:t>
            </a:r>
            <a:endParaRPr lang="en-US" sz="266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65">
                <a:solidFill>
                  <a:schemeClr val="tx1">
                    <a:lumMod val="85000"/>
                    <a:lumOff val="15000"/>
                  </a:schemeClr>
                </a:solidFill>
              </a:rPr>
              <a:t>Predictive Model: Uses linear regression to forecast employee burnout.</a:t>
            </a:r>
            <a:endParaRPr lang="en-US" sz="266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65">
                <a:solidFill>
                  <a:schemeClr val="tx1">
                    <a:lumMod val="85000"/>
                    <a:lumOff val="15000"/>
                  </a:schemeClr>
                </a:solidFill>
              </a:rPr>
              <a:t>Dashboard: User-friendly interface showing key metrics.</a:t>
            </a:r>
            <a:endParaRPr lang="en-US" sz="266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65">
                <a:solidFill>
                  <a:schemeClr val="tx1">
                    <a:lumMod val="85000"/>
                    <a:lumOff val="15000"/>
                  </a:schemeClr>
                </a:solidFill>
              </a:rPr>
              <a:t>Custom Reports: Tailored insights for HR, management, and employees.</a:t>
            </a:r>
            <a:endParaRPr lang="en-US" sz="266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</a:rPr>
              <a:t>Value Proposition:</a:t>
            </a:r>
            <a:endParaRPr lang="en-US"/>
          </a:p>
          <a:p>
            <a:r>
              <a:rPr lang="en-US" sz="2335">
                <a:solidFill>
                  <a:schemeClr val="tx1">
                    <a:lumMod val="85000"/>
                    <a:lumOff val="15000"/>
                  </a:schemeClr>
                </a:solidFill>
              </a:rPr>
              <a:t>Proactive Intervention: Identifies burnout early for timely action.</a:t>
            </a:r>
            <a:endParaRPr lang="en-US" sz="233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335">
                <a:solidFill>
                  <a:schemeClr val="tx1">
                    <a:lumMod val="85000"/>
                    <a:lumOff val="15000"/>
                  </a:schemeClr>
                </a:solidFill>
              </a:rPr>
              <a:t>Enhanced Well-Being: Improves employee satisfaction and reduces turnover.</a:t>
            </a:r>
            <a:endParaRPr lang="en-US" sz="233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335">
                <a:solidFill>
                  <a:schemeClr val="tx1">
                    <a:lumMod val="85000"/>
                    <a:lumOff val="15000"/>
                  </a:schemeClr>
                </a:solidFill>
              </a:rPr>
              <a:t>Informed Decisions: Provides data-driven insights for strategic planning.</a:t>
            </a:r>
            <a:endParaRPr lang="en-US" sz="233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335">
                <a:solidFill>
                  <a:schemeClr val="tx1">
                    <a:lumMod val="85000"/>
                    <a:lumOff val="15000"/>
                  </a:schemeClr>
                </a:solidFill>
              </a:rPr>
              <a:t>Cost Savings: Lowers costs related to turnover and absenteeism.</a:t>
            </a:r>
            <a:endParaRPr lang="en-US" sz="2335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335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Edge: Maintains a motivated and efficient workforce.</a:t>
            </a:r>
            <a:endParaRPr lang="en-US" sz="233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How did you customize the project and make it your own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683385"/>
            <a:ext cx="11092815" cy="43440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>
                <a:solidFill>
                  <a:schemeClr val="accent2">
                    <a:lumMod val="75000"/>
                  </a:schemeClr>
                </a:solidFill>
              </a:rPr>
              <a:t>Project Customization: Decision Tree Utilization and Exploratory Analysis</a:t>
            </a:r>
            <a:endParaRPr lang="en-US" sz="6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Decision Tree Implementation</a:t>
            </a:r>
            <a:endParaRPr lang="en-US" sz="6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5600">
                <a:solidFill>
                  <a:schemeClr val="accent2">
                    <a:lumMod val="75000"/>
                  </a:schemeClr>
                </a:solidFill>
              </a:rPr>
              <a:t>Model Choice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: Opted for Decision Tree regression due to its ability to handle non-linear relationships and provide transparent insights into feature importance.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5600">
                <a:solidFill>
                  <a:schemeClr val="accent2">
                    <a:lumMod val="75000"/>
                  </a:schemeClr>
                </a:solidFill>
              </a:rPr>
              <a:t>Customization:</a:t>
            </a:r>
            <a:r>
              <a:rPr lang="en-US" sz="5600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Fine-tuned hyperparameters and visualized tree structures to decipher critical factors influencing employee burnout rates.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5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6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Exploratory Data Analysis (EDA)</a:t>
            </a:r>
            <a:endParaRPr lang="en-US" sz="6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5600">
                <a:solidFill>
                  <a:schemeClr val="accent2">
                    <a:lumMod val="75000"/>
                  </a:schemeClr>
                </a:solidFill>
              </a:rPr>
              <a:t>Correlation Matrix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: Utilized to initially assess relationships between variables such as workload, mental fatigue scores, and burnout rates. Visualized using a heatmap.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5600">
                <a:solidFill>
                  <a:schemeClr val="accent2">
                    <a:lumMod val="75000"/>
                  </a:schemeClr>
                </a:solidFill>
              </a:rPr>
              <a:t>Pairplot</a:t>
            </a: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: Employed for in-depth exploration of variable distributions and pairwise interactions, providing insights into data characteristics and potential patterns.</a:t>
            </a:r>
            <a:endParaRPr lang="en-US" sz="5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29580" y="5331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MODELLING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683385"/>
            <a:ext cx="11092815" cy="4025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1. Model Selection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/>
              <a:t>Decision Tree Regression: Chosen for its interpretability and ability to capture non-linear relationships in predicting employee burnout rates.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2. Model Building</a:t>
            </a:r>
            <a:endParaRPr lang="en-US" sz="1600"/>
          </a:p>
          <a:p>
            <a:r>
              <a:rPr lang="en-US" sz="1600"/>
              <a:t>Data Preprocessing: Standardized numerical features using StandardScaler for uniform scale across variables.</a:t>
            </a:r>
            <a:endParaRPr lang="en-US" sz="1600"/>
          </a:p>
          <a:p>
            <a:r>
              <a:rPr lang="en-US" sz="1600"/>
              <a:t>Training: Utilized DecisionTreeRegressor to train the model on a 70-30 split of training and testing data.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3. Evaluation Metrics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/>
              <a:t>Mean Squared Error (MSE), Root Mean Squared Error (RMSE), Mean Absolute Error (MAE): Used to assess prediction accuracy.</a:t>
            </a:r>
            <a:endParaRPr lang="en-US" sz="1600"/>
          </a:p>
          <a:p>
            <a:r>
              <a:rPr lang="en-US" sz="1600"/>
              <a:t>R-squared Score (R2): Evaluated model fit and explained variance in burnout rates.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GB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 descr="Screenshot 2024-07-09 150301"/>
          <p:cNvPicPr>
            <a:picLocks noGrp="1" noChangeAspect="1"/>
          </p:cNvPicPr>
          <p:nvPr>
            <p:ph idx="1"/>
          </p:nvPr>
        </p:nvPicPr>
        <p:blipFill>
          <a:blip r:embed="rId1"/>
          <a:srcRect l="4494"/>
          <a:stretch>
            <a:fillRect/>
          </a:stretch>
        </p:blipFill>
        <p:spPr>
          <a:xfrm>
            <a:off x="1156335" y="2711450"/>
            <a:ext cx="3526155" cy="33381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84320" y="1088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5815" y="1663700"/>
            <a:ext cx="10525125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ym typeface="+mn-ea"/>
              </a:rPr>
              <a:t>The Decision Tree Regression model successfully predicted employee burnout rates with high accuracy. The evaluation metrics showed a strong fit, with the model effectively capturing the underlying patterns in the data.</a:t>
            </a:r>
            <a:endParaRPr lang="en-US"/>
          </a:p>
        </p:txBody>
      </p:sp>
      <p:pic>
        <p:nvPicPr>
          <p:cNvPr id="10" name="Picture 9" descr="Screenshot 2024-07-09 152016"/>
          <p:cNvPicPr>
            <a:picLocks noChangeAspect="1"/>
          </p:cNvPicPr>
          <p:nvPr/>
        </p:nvPicPr>
        <p:blipFill>
          <a:blip r:embed="rId2"/>
          <a:srcRect l="1717" t="15424" r="-24684" b="7351"/>
          <a:stretch>
            <a:fillRect/>
          </a:stretch>
        </p:blipFill>
        <p:spPr>
          <a:xfrm>
            <a:off x="4986020" y="2800350"/>
            <a:ext cx="6275705" cy="3168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41E7CA09-9778-4414-AE97-8064B12DA30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4529</Words>
  <Application>WPS Presentation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Wingdings</vt:lpstr>
      <vt:lpstr>Franklin Gothic Book</vt:lpstr>
      <vt:lpstr>Franklin Gothic Demi</vt:lpstr>
      <vt:lpstr>Microsoft YaHei</vt:lpstr>
      <vt:lpstr>Arial Unicode MS</vt:lpstr>
      <vt:lpstr>Calibri</vt:lpstr>
      <vt:lpstr>DividendVTI</vt:lpstr>
      <vt:lpstr>EMPLOYEES BURNOUT ANALYSIS</vt:lpstr>
      <vt:lpstr>PROJECT Title: Employee Burnout Analysis and Prediction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RAMA SAISRI</cp:lastModifiedBy>
  <cp:revision>13</cp:revision>
  <dcterms:created xsi:type="dcterms:W3CDTF">2021-05-26T16:50:00Z</dcterms:created>
  <dcterms:modified xsi:type="dcterms:W3CDTF">2024-07-12T08:07:45Z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30C8FFAC7A5A407AB941AEAA58BA5E43_13</vt:lpwstr>
  </property>
  <property fmtid="{D5CDD505-2E9C-101B-9397-08002B2CF9AE}" pid="4" name="KSOProductBuildVer">
    <vt:lpwstr>1033-12.2.0.17153</vt:lpwstr>
  </property>
</Properties>
</file>