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D9A5-CF17-CEAC-EF05-161DE64DE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407D4-CFAF-4257-571A-9CDAC6C4C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D009-CB6D-3C1A-30BB-9E6128EC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C008-C190-4DDB-AE26-B03DB4CC9C37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9FA7-2B73-AA3A-4C61-A86897FB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5D13-6454-0204-BC87-4E515B9B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CB71-C1B1-4DB6-8BA2-65D5BD7F4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1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614-AEAB-A427-7B5E-E4082696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04DD9-9C38-6C87-C76A-70F13639E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E38D-59D8-8B18-357B-9AE6D773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C008-C190-4DDB-AE26-B03DB4CC9C37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3BE77-9E6C-078C-4D9D-3BE996FA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0F8AA-BE79-2E97-306F-3FC72F4F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CB71-C1B1-4DB6-8BA2-65D5BD7F4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9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73FB5-FF84-DEEA-2BE8-24CEE9839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E2D74-76B1-F12E-6341-B6AA1C0BE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9B815-DF36-8AC6-FBF0-D52E1B15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C008-C190-4DDB-AE26-B03DB4CC9C37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7955A-DEC0-AAFC-F242-574706D5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C7311-8360-F238-88A1-58AAC830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CB71-C1B1-4DB6-8BA2-65D5BD7F4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22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6225-16E4-7DE1-BDBC-4A1643C4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1B13-80FF-89BB-2145-A44EF6664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35794-1E7D-79DA-0F03-2996A416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C008-C190-4DDB-AE26-B03DB4CC9C37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E00EE-7268-FE60-6508-7DD3598A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FCCF0-0273-825C-7AB5-65B39D39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CB71-C1B1-4DB6-8BA2-65D5BD7F4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9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8554-CD2B-BCB8-C7D3-F2503CF1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9F706-7A13-0FBB-C163-BDA896D05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0715F-F71D-586F-500E-F3B06977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C008-C190-4DDB-AE26-B03DB4CC9C37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2BCA9-1BBD-2309-39A5-63648840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7C83-BA2D-EF31-9858-C7C7B394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CB71-C1B1-4DB6-8BA2-65D5BD7F4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74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8276-57AD-F82B-7F31-A850386D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5392-33F1-1F89-8281-4BC6194DD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A80C0-DF00-CA53-6E89-0EBD73B01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D1995-C9B8-DD9C-949A-36E34701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C008-C190-4DDB-AE26-B03DB4CC9C37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98343-D3E3-32AD-B293-981F0F25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A67F1-6D41-A4E1-3A07-83AE28FB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CB71-C1B1-4DB6-8BA2-65D5BD7F4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1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23F2-BE97-7AD0-0CAB-93FB8D6A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A9AE3-9295-3058-CD09-D275D002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B9CB-3E83-8211-B991-C40A05DC2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FC826-A3FB-9CE0-BBC8-C161B7868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C35C6-C5CC-1D15-E219-124CE7C2F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6699D-88BA-2B4B-D017-D5612337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C008-C190-4DDB-AE26-B03DB4CC9C37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11B69-1B56-E8AA-1108-6B75F5E4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171A5-FE9A-E41A-41BC-2C7815DB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CB71-C1B1-4DB6-8BA2-65D5BD7F4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41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7F09-B40E-FFB1-C949-E5327934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64900-B2A1-6336-05E3-ECF3FF25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C008-C190-4DDB-AE26-B03DB4CC9C37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32995-3E6F-D732-B32D-6EA543D5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14DAB-E104-F159-BC7E-3AF8BE2B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CB71-C1B1-4DB6-8BA2-65D5BD7F4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63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BB1F1-CC8D-F746-8497-1CB71E38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C008-C190-4DDB-AE26-B03DB4CC9C37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86726-D78B-0FCC-3C22-5563C2DB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B1E7D-7649-BB36-FFE5-C6F6D4F5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CB71-C1B1-4DB6-8BA2-65D5BD7F4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11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663F-9E93-3E40-DB3A-B2A584BC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C90F4-611C-1560-AEC3-6797B427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C1F6F-C19F-474D-9F1A-16365B068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E85F3-F22C-09AA-B50B-3DBCD03B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C008-C190-4DDB-AE26-B03DB4CC9C37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3F9A0-220D-C381-D189-0F6F56BD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AA78C-36A3-71C6-5315-F73E937C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CB71-C1B1-4DB6-8BA2-65D5BD7F4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35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C194-CC59-C5FD-6704-94474EC6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B1D69-8A74-2BAE-AB56-218F6D83C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4F2F3-AF7E-C94E-86EA-859104766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C2D13-FAE7-130A-8A1C-8ACF137E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C008-C190-4DDB-AE26-B03DB4CC9C37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31039-31A7-DAD7-3A76-7FB5F66C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C410-BF73-2EEB-1E05-48D4D538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CB71-C1B1-4DB6-8BA2-65D5BD7F4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34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39E19-33B0-57D4-E55B-494626C1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5B602-6417-EB87-6BF5-8DC61D4D9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EC86-5A32-D0FF-E68E-659E85B10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2C008-C190-4DDB-AE26-B03DB4CC9C37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86B85-3270-5FDA-4CE1-085369F9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E5D4-0378-8339-7900-1B1AE7271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4CB71-C1B1-4DB6-8BA2-65D5BD7F4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6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450CE5-AA38-5B0A-6A55-AF4E5F9E888F}"/>
              </a:ext>
            </a:extLst>
          </p:cNvPr>
          <p:cNvSpPr/>
          <p:nvPr/>
        </p:nvSpPr>
        <p:spPr>
          <a:xfrm>
            <a:off x="4486469" y="1294518"/>
            <a:ext cx="3219061" cy="9610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A50352-B7F7-557F-1BBB-F592F64C6345}"/>
              </a:ext>
            </a:extLst>
          </p:cNvPr>
          <p:cNvSpPr/>
          <p:nvPr/>
        </p:nvSpPr>
        <p:spPr>
          <a:xfrm>
            <a:off x="1296786" y="4743490"/>
            <a:ext cx="2759826" cy="734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Counter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23C2D9-72D6-9108-0DBB-408FDD9976D6}"/>
              </a:ext>
            </a:extLst>
          </p:cNvPr>
          <p:cNvSpPr/>
          <p:nvPr/>
        </p:nvSpPr>
        <p:spPr>
          <a:xfrm>
            <a:off x="8293182" y="4743489"/>
            <a:ext cx="2759826" cy="734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Counter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A8977-3527-3206-197E-9348E8E6341E}"/>
              </a:ext>
            </a:extLst>
          </p:cNvPr>
          <p:cNvSpPr/>
          <p:nvPr/>
        </p:nvSpPr>
        <p:spPr>
          <a:xfrm>
            <a:off x="2464241" y="124383"/>
            <a:ext cx="6980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 HOC – React JS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270233F-48BE-6CFF-0E4B-B1AB86B2DF83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2676699" y="1775044"/>
            <a:ext cx="1809770" cy="29684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89E314D-3613-58E3-1ACE-F1B4CEDD546F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7705530" y="1775045"/>
            <a:ext cx="1967565" cy="29684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7D9CC7-5153-DD15-2FA5-8C2C450D046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056612" y="5110704"/>
            <a:ext cx="423657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648B44-E7CA-E05E-1009-B8D29A982C72}"/>
              </a:ext>
            </a:extLst>
          </p:cNvPr>
          <p:cNvCxnSpPr>
            <a:cxnSpLocks/>
          </p:cNvCxnSpPr>
          <p:nvPr/>
        </p:nvCxnSpPr>
        <p:spPr>
          <a:xfrm flipH="1" flipV="1">
            <a:off x="6127644" y="2230632"/>
            <a:ext cx="15608" cy="2890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87FBA7-E31D-9311-86D3-DBC4C42F3F84}"/>
              </a:ext>
            </a:extLst>
          </p:cNvPr>
          <p:cNvSpPr txBox="1"/>
          <p:nvPr/>
        </p:nvSpPr>
        <p:spPr>
          <a:xfrm>
            <a:off x="5722967" y="5145575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111646-E269-89D6-AD5F-5800477D27B3}"/>
              </a:ext>
            </a:extLst>
          </p:cNvPr>
          <p:cNvSpPr txBox="1"/>
          <p:nvPr/>
        </p:nvSpPr>
        <p:spPr>
          <a:xfrm>
            <a:off x="9673095" y="3382666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B5BDA-61F2-FD93-A900-0A2502B634E5}"/>
              </a:ext>
            </a:extLst>
          </p:cNvPr>
          <p:cNvSpPr txBox="1"/>
          <p:nvPr/>
        </p:nvSpPr>
        <p:spPr>
          <a:xfrm>
            <a:off x="1947723" y="3429000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0F4289-54F6-575B-14B1-CEF6E1A4693C}"/>
              </a:ext>
            </a:extLst>
          </p:cNvPr>
          <p:cNvSpPr txBox="1"/>
          <p:nvPr/>
        </p:nvSpPr>
        <p:spPr>
          <a:xfrm>
            <a:off x="7899861" y="1040616"/>
            <a:ext cx="337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Lift counter logic to Parent and pass through props.</a:t>
            </a:r>
          </a:p>
        </p:txBody>
      </p:sp>
    </p:spTree>
    <p:extLst>
      <p:ext uri="{BB962C8B-B14F-4D97-AF65-F5344CB8AC3E}">
        <p14:creationId xmlns:p14="http://schemas.microsoft.com/office/powerpoint/2010/main" val="105405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450CE5-AA38-5B0A-6A55-AF4E5F9E888F}"/>
              </a:ext>
            </a:extLst>
          </p:cNvPr>
          <p:cNvSpPr/>
          <p:nvPr/>
        </p:nvSpPr>
        <p:spPr>
          <a:xfrm>
            <a:off x="4486469" y="1294518"/>
            <a:ext cx="3219061" cy="9610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A50352-B7F7-557F-1BBB-F592F64C6345}"/>
              </a:ext>
            </a:extLst>
          </p:cNvPr>
          <p:cNvSpPr/>
          <p:nvPr/>
        </p:nvSpPr>
        <p:spPr>
          <a:xfrm>
            <a:off x="1296786" y="4743490"/>
            <a:ext cx="2759826" cy="734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Counter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23C2D9-72D6-9108-0DBB-408FDD9976D6}"/>
              </a:ext>
            </a:extLst>
          </p:cNvPr>
          <p:cNvSpPr/>
          <p:nvPr/>
        </p:nvSpPr>
        <p:spPr>
          <a:xfrm>
            <a:off x="8293182" y="4743489"/>
            <a:ext cx="2759826" cy="734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Counter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A8977-3527-3206-197E-9348E8E6341E}"/>
              </a:ext>
            </a:extLst>
          </p:cNvPr>
          <p:cNvSpPr/>
          <p:nvPr/>
        </p:nvSpPr>
        <p:spPr>
          <a:xfrm>
            <a:off x="2464241" y="124383"/>
            <a:ext cx="6980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 HOC – React JS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270233F-48BE-6CFF-0E4B-B1AB86B2DF8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676699" y="1775044"/>
            <a:ext cx="1809770" cy="29684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89E314D-3613-58E3-1ACE-F1B4CEDD546F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7705530" y="1775045"/>
            <a:ext cx="1967565" cy="29684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7D9CC7-5153-DD15-2FA5-8C2C450D046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056612" y="5110704"/>
            <a:ext cx="423657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648B44-E7CA-E05E-1009-B8D29A982C72}"/>
              </a:ext>
            </a:extLst>
          </p:cNvPr>
          <p:cNvCxnSpPr>
            <a:cxnSpLocks/>
          </p:cNvCxnSpPr>
          <p:nvPr/>
        </p:nvCxnSpPr>
        <p:spPr>
          <a:xfrm flipH="1" flipV="1">
            <a:off x="6127644" y="2230632"/>
            <a:ext cx="15608" cy="2890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87FBA7-E31D-9311-86D3-DBC4C42F3F84}"/>
              </a:ext>
            </a:extLst>
          </p:cNvPr>
          <p:cNvSpPr txBox="1"/>
          <p:nvPr/>
        </p:nvSpPr>
        <p:spPr>
          <a:xfrm>
            <a:off x="5722967" y="5145575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B5BDA-61F2-FD93-A900-0A2502B634E5}"/>
              </a:ext>
            </a:extLst>
          </p:cNvPr>
          <p:cNvSpPr txBox="1"/>
          <p:nvPr/>
        </p:nvSpPr>
        <p:spPr>
          <a:xfrm>
            <a:off x="1947723" y="3429000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0F4289-54F6-575B-14B1-CEF6E1A4693C}"/>
              </a:ext>
            </a:extLst>
          </p:cNvPr>
          <p:cNvSpPr txBox="1"/>
          <p:nvPr/>
        </p:nvSpPr>
        <p:spPr>
          <a:xfrm>
            <a:off x="4229718" y="5872084"/>
            <a:ext cx="389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Lift the state is not a great solution 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GB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835A5-8352-3797-0A1B-73F048D62B78}"/>
              </a:ext>
            </a:extLst>
          </p:cNvPr>
          <p:cNvSpPr/>
          <p:nvPr/>
        </p:nvSpPr>
        <p:spPr>
          <a:xfrm>
            <a:off x="8295364" y="2302568"/>
            <a:ext cx="2759826" cy="546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 Component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D74344-76C6-86B0-B563-FBDA48F2D2EE}"/>
              </a:ext>
            </a:extLst>
          </p:cNvPr>
          <p:cNvSpPr/>
          <p:nvPr/>
        </p:nvSpPr>
        <p:spPr>
          <a:xfrm>
            <a:off x="8298576" y="3340250"/>
            <a:ext cx="2759826" cy="546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 Component 2</a:t>
            </a:r>
          </a:p>
        </p:txBody>
      </p:sp>
    </p:spTree>
    <p:extLst>
      <p:ext uri="{BB962C8B-B14F-4D97-AF65-F5344CB8AC3E}">
        <p14:creationId xmlns:p14="http://schemas.microsoft.com/office/powerpoint/2010/main" val="178487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Aamir Pervez</dc:creator>
  <cp:lastModifiedBy>Aamir Pervez</cp:lastModifiedBy>
  <cp:revision>5</cp:revision>
  <dcterms:created xsi:type="dcterms:W3CDTF">2023-01-20T11:10:26Z</dcterms:created>
  <dcterms:modified xsi:type="dcterms:W3CDTF">2023-01-20T13:07:31Z</dcterms:modified>
</cp:coreProperties>
</file>