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food ordering app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E2D0-FE18-289E-E769-AB4BF03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food ordering app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DFA278-3301-F5EE-602B-D2BF9FA9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007DA-ABBD-865A-F290-B90EDB73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1922107"/>
            <a:ext cx="8513878" cy="46775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0A2BE-3AF8-4475-3740-F5EC89C4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993" y="1922107"/>
            <a:ext cx="2476137" cy="46775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8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6911-DA4E-A00B-FFD2-112A08A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covering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567D-7DA4-E92E-E9F8-6CAC53FF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206939" cy="3678303"/>
          </a:xfrm>
        </p:spPr>
        <p:txBody>
          <a:bodyPr>
            <a:normAutofit/>
          </a:bodyPr>
          <a:lstStyle/>
          <a:p>
            <a:r>
              <a:rPr lang="en-GB" dirty="0"/>
              <a:t>1. useState</a:t>
            </a:r>
          </a:p>
          <a:p>
            <a:r>
              <a:rPr lang="en-GB" dirty="0"/>
              <a:t>2. useContext</a:t>
            </a:r>
          </a:p>
          <a:p>
            <a:r>
              <a:rPr lang="en-GB" dirty="0"/>
              <a:t>3. useRef</a:t>
            </a:r>
          </a:p>
          <a:p>
            <a:r>
              <a:rPr lang="en-GB" dirty="0"/>
              <a:t>4. useEffect</a:t>
            </a:r>
          </a:p>
          <a:p>
            <a:r>
              <a:rPr lang="en-GB" dirty="0"/>
              <a:t>5. useReducer</a:t>
            </a:r>
          </a:p>
          <a:p>
            <a:r>
              <a:rPr lang="en-GB" dirty="0"/>
              <a:t>6. Events</a:t>
            </a:r>
          </a:p>
          <a:p>
            <a:r>
              <a:rPr lang="en-GB" dirty="0"/>
              <a:t>7. Props</a:t>
            </a:r>
          </a:p>
          <a:p>
            <a:r>
              <a:rPr lang="en-GB" dirty="0"/>
              <a:t>8. .map reducer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CBE50D-5719-C369-D4D4-DC296B4D20F8}"/>
              </a:ext>
            </a:extLst>
          </p:cNvPr>
          <p:cNvSpPr txBox="1">
            <a:spLocks/>
          </p:cNvSpPr>
          <p:nvPr/>
        </p:nvSpPr>
        <p:spPr>
          <a:xfrm>
            <a:off x="5554974" y="2194141"/>
            <a:ext cx="591898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9. Split complex components into multiple components</a:t>
            </a:r>
          </a:p>
          <a:p>
            <a:r>
              <a:rPr lang="en-GB" dirty="0"/>
              <a:t>10. CSS Modules</a:t>
            </a:r>
          </a:p>
          <a:p>
            <a:r>
              <a:rPr lang="en-GB" dirty="0"/>
              <a:t>11. Modal Popup</a:t>
            </a:r>
          </a:p>
          <a:p>
            <a:r>
              <a:rPr lang="en-GB" dirty="0"/>
              <a:t>12. svg Component</a:t>
            </a:r>
          </a:p>
          <a:p>
            <a:r>
              <a:rPr lang="en-GB" dirty="0"/>
              <a:t>13. How we can structure projects and handle components</a:t>
            </a:r>
          </a:p>
          <a:p>
            <a:r>
              <a:rPr lang="en-GB" dirty="0"/>
              <a:t>14. Fragments</a:t>
            </a:r>
          </a:p>
          <a:p>
            <a:r>
              <a:rPr lang="en-GB" dirty="0"/>
              <a:t>15. Reusable components </a:t>
            </a:r>
          </a:p>
        </p:txBody>
      </p:sp>
    </p:spTree>
    <p:extLst>
      <p:ext uri="{BB962C8B-B14F-4D97-AF65-F5344CB8AC3E}">
        <p14:creationId xmlns:p14="http://schemas.microsoft.com/office/powerpoint/2010/main" val="166184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aamirpervez27@gmail.com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79</TotalTime>
  <Words>84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React food ordering app</vt:lpstr>
      <vt:lpstr>React food ordering app</vt:lpstr>
      <vt:lpstr>Topics covering in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food ordering app</dc:title>
  <dc:creator>Aamir</dc:creator>
  <cp:lastModifiedBy>Aamir</cp:lastModifiedBy>
  <cp:revision>5</cp:revision>
  <dcterms:created xsi:type="dcterms:W3CDTF">2023-01-11T05:07:40Z</dcterms:created>
  <dcterms:modified xsi:type="dcterms:W3CDTF">2023-01-11T06:27:25Z</dcterms:modified>
</cp:coreProperties>
</file>