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A396-524A-6FC5-35F2-EDE5D7E6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 JS Cannot be directly connect to a Database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5106-5019-7283-62D6-444BE52E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254" y="3919636"/>
            <a:ext cx="4665174" cy="1013800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“Database credentials would be exposed in the browser, performance issues.”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79CD7A-47A3-AB9D-2A27-BDF32CD7E9B5}"/>
              </a:ext>
            </a:extLst>
          </p:cNvPr>
          <p:cNvSpPr/>
          <p:nvPr/>
        </p:nvSpPr>
        <p:spPr>
          <a:xfrm>
            <a:off x="473826" y="2294299"/>
            <a:ext cx="2244436" cy="12884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6B7C2C-3F59-3E07-27A4-5C5B069D4948}"/>
              </a:ext>
            </a:extLst>
          </p:cNvPr>
          <p:cNvSpPr/>
          <p:nvPr/>
        </p:nvSpPr>
        <p:spPr>
          <a:xfrm>
            <a:off x="9135688" y="2340018"/>
            <a:ext cx="2244436" cy="11471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  <a:p>
            <a:pPr algn="ctr"/>
            <a:r>
              <a:rPr lang="en-GB" dirty="0"/>
              <a:t>(SQL, MY SQL …)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8ABB0E-9AC8-7FFB-51B9-85D8CD00C0B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718262" y="2913596"/>
            <a:ext cx="6417426" cy="24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7A1B5FC0-B21E-95E7-60F6-C478F295560D}"/>
              </a:ext>
            </a:extLst>
          </p:cNvPr>
          <p:cNvSpPr/>
          <p:nvPr/>
        </p:nvSpPr>
        <p:spPr>
          <a:xfrm>
            <a:off x="5270269" y="2319238"/>
            <a:ext cx="1172094" cy="114715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D9D852-FADD-374D-C2BB-F8E8F8C5075A}"/>
              </a:ext>
            </a:extLst>
          </p:cNvPr>
          <p:cNvSpPr/>
          <p:nvPr/>
        </p:nvSpPr>
        <p:spPr>
          <a:xfrm>
            <a:off x="4771506" y="5478090"/>
            <a:ext cx="2443942" cy="1213656"/>
          </a:xfrm>
          <a:prstGeom prst="roundRect">
            <a:avLst/>
          </a:prstGeom>
          <a:solidFill>
            <a:srgbClr val="F8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Backend App</a:t>
            </a:r>
          </a:p>
          <a:p>
            <a:pPr algn="ctr"/>
            <a:r>
              <a:rPr lang="en-GB" sz="1100" dirty="0"/>
              <a:t> (Web </a:t>
            </a:r>
            <a:r>
              <a:rPr lang="en-GB" sz="1100" dirty="0" err="1"/>
              <a:t>Apis</a:t>
            </a:r>
            <a:r>
              <a:rPr lang="en-GB" sz="1100" dirty="0"/>
              <a:t>, PHP, Node.js, …)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E96A21-1DE4-5854-66B0-691A2C571DF7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1932702" y="3246113"/>
            <a:ext cx="2502147" cy="31754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669DA5-3441-3FBE-9004-F8B97E86012E}"/>
              </a:ext>
            </a:extLst>
          </p:cNvPr>
          <p:cNvCxnSpPr>
            <a:cxnSpLocks/>
            <a:stCxn id="5" idx="2"/>
            <a:endCxn id="12" idx="3"/>
          </p:cNvCxnSpPr>
          <p:nvPr/>
        </p:nvCxnSpPr>
        <p:spPr>
          <a:xfrm rot="5400000">
            <a:off x="7437805" y="3264817"/>
            <a:ext cx="2597744" cy="30424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605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20</TotalTime>
  <Words>46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Dividend</vt:lpstr>
      <vt:lpstr>Why React JS Cannot be directly connect to a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React JS Cannot be directly connect to a Database</dc:title>
  <dc:creator>Aamir</dc:creator>
  <cp:lastModifiedBy>Aamir</cp:lastModifiedBy>
  <cp:revision>10</cp:revision>
  <dcterms:created xsi:type="dcterms:W3CDTF">2023-01-12T15:10:00Z</dcterms:created>
  <dcterms:modified xsi:type="dcterms:W3CDTF">2023-01-14T11:01:58Z</dcterms:modified>
</cp:coreProperties>
</file>