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3FC6-9148-9DE2-3068-5185E35E7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491DC-CE89-5B95-340F-32A5AC22F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8A27-0806-E6D5-7002-91678625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79EA-4FB8-40D6-C171-9AC61A68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8BD8-63A4-9328-C365-ADE34BB5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6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7FE-30D0-89F7-39FC-35FE257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DFA4E-F823-AB78-0165-662DFBC9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05DD-41A9-C8BA-A6C5-A47731DC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A56-0B17-793E-3409-8E7409A2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F2F0-E8B7-3E3C-0018-6911109D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8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F392-42B3-426C-8AE3-AAC6A159D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FE868-3C14-0F9D-1FFC-3405C2C4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3921-65EC-8D98-AD9B-C6858D2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5C3B-B614-0ABA-3B6A-758C39A8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38A7-94CE-C771-460D-B515F420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340F-98ED-C867-18CB-194ED156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CDD5-9C94-925A-1EB5-9EFF0BBE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3064-BC75-B198-F224-86C5D38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29E4-7014-EAA5-41C6-CAAF8398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1ED3-CBBE-1086-D34B-1BB5B332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4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4920-5A7C-7030-AA53-E3A692D4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1147-D0AF-A85F-4936-7E3204ACB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15DA-0DDF-33C7-663F-F41E4153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7358-C260-139F-D0DF-9A047E8A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EC50-A04C-C082-010C-15CCD4DE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1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5E75-D601-B8AE-3DCF-48327CE3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0D87-4442-BAF5-6D84-5A119F879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C5159-1B17-EBFA-1209-EA1DB783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26EE-34BC-01FC-3275-B7CC4A12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1D0BD-C349-F4EE-7402-4863976B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5EBA1-EBCC-5307-1D8D-B93054DD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7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317D-B4E1-8E10-96D7-F08BDBA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A1ED-6219-462A-9234-A368BFD5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050F5-F161-EF1B-C894-9CBFCA1D1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592F3-8256-6BEA-4593-E51856514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8AAF0-675B-C3D0-E06D-855C8501E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818AC-399F-F459-36C6-50C90A4B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20042-2C66-97E3-F2E4-9551D33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DB3A9-64A2-034B-B4E8-9FA721B3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92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69B3-C741-038A-140E-5CE7FC1B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95D02-3FC6-904C-8CDD-E971A977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99AC5-3FE1-7137-E98B-EC372769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30979-1FBE-24C9-496C-6CBA8460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A55D7-C4CD-877E-8EFF-CBAE514A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8A93D-D638-D623-650B-80389074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3C29-4FCF-9B72-1856-25425A97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1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AAC9-C6C6-C748-B623-EF220408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A597-CC3A-6301-96E2-FF0E5132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66BCD-9B2A-AEFF-9283-F3251745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57FE5-85FE-BE7D-35B5-B6F69E7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CACDA-1719-0641-59C3-2401BDC7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047AE-1A26-1760-7471-F58E9B30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3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6A50-EE51-812C-F089-FD8C154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AE8EB-2732-AEEE-1FDA-1DDC567C2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976F2-7CDA-27EF-63E1-7F139E7F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2E37-CCA4-080E-6FF5-B193D2DB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6E348-D208-4620-33D8-A4D64B09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E60A-D1E6-A582-BF1D-656D40BD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9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342B5-6A03-7DCC-5E3A-29A0AC3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E39CB-1931-DAAE-C429-4F51F608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22EB-42C2-383B-23D8-8D0F873D5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9FBF-E4CA-4575-8F91-D21E7D63D6E7}" type="datetimeFigureOut">
              <a:rPr lang="en-GB" smtClean="0"/>
              <a:t>13/03/2023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17EE-D96D-53E1-9AF2-852B9217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8E6FE-A68A-B579-9865-DF31A8AB0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BE44-B8DD-427D-82D5-A94BEA6C9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9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E0378-BC6E-49A7-B5AD-6D2EA0F6770C}"/>
              </a:ext>
            </a:extLst>
          </p:cNvPr>
          <p:cNvSpPr/>
          <p:nvPr/>
        </p:nvSpPr>
        <p:spPr>
          <a:xfrm>
            <a:off x="4486469" y="1294518"/>
            <a:ext cx="3219061" cy="9610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/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43BA9-4A43-86A9-2BA2-36FC6C40B9F1}"/>
              </a:ext>
            </a:extLst>
          </p:cNvPr>
          <p:cNvSpPr/>
          <p:nvPr/>
        </p:nvSpPr>
        <p:spPr>
          <a:xfrm>
            <a:off x="1296786" y="3521400"/>
            <a:ext cx="2759826" cy="734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  <a:p>
            <a:pPr algn="ctr"/>
            <a:r>
              <a:rPr lang="en-GB" sz="1100" dirty="0"/>
              <a:t>(Can’t handle async operations)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6F253-7F77-0B6B-E6F7-28BB437F9838}"/>
              </a:ext>
            </a:extLst>
          </p:cNvPr>
          <p:cNvSpPr/>
          <p:nvPr/>
        </p:nvSpPr>
        <p:spPr>
          <a:xfrm>
            <a:off x="8293182" y="3521399"/>
            <a:ext cx="2759826" cy="734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1033F-77B7-A53C-01B0-E1ED6B2F6A50}"/>
              </a:ext>
            </a:extLst>
          </p:cNvPr>
          <p:cNvSpPr/>
          <p:nvPr/>
        </p:nvSpPr>
        <p:spPr>
          <a:xfrm>
            <a:off x="1443909" y="124383"/>
            <a:ext cx="9021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Saga Middleware - Architecture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4229453-68A4-BA05-8E9D-2A76B057C2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76699" y="1932992"/>
            <a:ext cx="1809770" cy="15884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35803D9-ADF7-24A7-715E-C9008AA27026}"/>
              </a:ext>
            </a:extLst>
          </p:cNvPr>
          <p:cNvSpPr/>
          <p:nvPr/>
        </p:nvSpPr>
        <p:spPr>
          <a:xfrm>
            <a:off x="4831447" y="3521400"/>
            <a:ext cx="2759826" cy="7344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Reducer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BCEB50-00CC-4562-DC33-EE1BE73AFAC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591273" y="3888614"/>
            <a:ext cx="7019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4946DE-248F-B647-760F-64B5642A1951}"/>
              </a:ext>
            </a:extLst>
          </p:cNvPr>
          <p:cNvCxnSpPr>
            <a:cxnSpLocks/>
          </p:cNvCxnSpPr>
          <p:nvPr/>
        </p:nvCxnSpPr>
        <p:spPr>
          <a:xfrm flipV="1">
            <a:off x="4056612" y="3888615"/>
            <a:ext cx="774835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C09E639-42FE-81C3-94F2-A68A37C85C98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7842904" y="1691208"/>
            <a:ext cx="1692818" cy="19675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BE4235-DF7D-65D6-DA74-C74F3E99ABEE}"/>
              </a:ext>
            </a:extLst>
          </p:cNvPr>
          <p:cNvSpPr/>
          <p:nvPr/>
        </p:nvSpPr>
        <p:spPr>
          <a:xfrm>
            <a:off x="4716086" y="4896743"/>
            <a:ext cx="2759826" cy="17201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SAGA Middleware</a:t>
            </a:r>
          </a:p>
          <a:p>
            <a:pPr algn="ctr"/>
            <a:r>
              <a:rPr lang="en-GB" sz="1200" i="0" dirty="0">
                <a:solidFill>
                  <a:srgbClr val="C7254E"/>
                </a:solidFill>
                <a:effectLst/>
                <a:latin typeface="Menlo"/>
              </a:rPr>
              <a:t>(Async, Api Call, Generator Methods)</a:t>
            </a:r>
            <a:endParaRPr lang="en-GB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D19CD5-084A-5327-DA3E-EE3AA389DFEA}"/>
              </a:ext>
            </a:extLst>
          </p:cNvPr>
          <p:cNvCxnSpPr>
            <a:cxnSpLocks/>
          </p:cNvCxnSpPr>
          <p:nvPr/>
        </p:nvCxnSpPr>
        <p:spPr>
          <a:xfrm>
            <a:off x="2676699" y="4255831"/>
            <a:ext cx="2039387" cy="16589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EC5A1E-9532-83CA-5CE6-4DE5D97E5437}"/>
              </a:ext>
            </a:extLst>
          </p:cNvPr>
          <p:cNvSpPr txBox="1"/>
          <p:nvPr/>
        </p:nvSpPr>
        <p:spPr>
          <a:xfrm>
            <a:off x="2639540" y="5480867"/>
            <a:ext cx="1386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Return Back Result</a:t>
            </a:r>
          </a:p>
        </p:txBody>
      </p:sp>
    </p:spTree>
    <p:extLst>
      <p:ext uri="{BB962C8B-B14F-4D97-AF65-F5344CB8AC3E}">
        <p14:creationId xmlns:p14="http://schemas.microsoft.com/office/powerpoint/2010/main" val="186483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Aamir Pervez</dc:creator>
  <cp:lastModifiedBy>Aamir Pervez</cp:lastModifiedBy>
  <cp:revision>2</cp:revision>
  <dcterms:created xsi:type="dcterms:W3CDTF">2023-03-13T16:47:51Z</dcterms:created>
  <dcterms:modified xsi:type="dcterms:W3CDTF">2023-03-13T16:56:18Z</dcterms:modified>
</cp:coreProperties>
</file>