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946072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context API IN REACT JS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C410-6840-E08C-EF72-26F4B18A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Without Context API</a:t>
            </a:r>
            <a:br>
              <a:rPr lang="en-US" dirty="0"/>
            </a:br>
            <a:endParaRPr lang="en-GB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9BFE3D4-7C8C-1875-352E-5B36E344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79" y="2228003"/>
            <a:ext cx="3857703" cy="4212086"/>
          </a:xfrm>
          <a:prstGeom prst="rect">
            <a:avLst/>
          </a:prstGeom>
          <a:noFill/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95724B4-16C4-760E-973D-47778E7BC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GrandChildClass component was more deeply nested than it was very difficult to manage.</a:t>
            </a:r>
            <a:br>
              <a:rPr lang="en-US" dirty="0"/>
            </a:b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prop drilling</a:t>
            </a:r>
          </a:p>
          <a:p>
            <a:pPr marL="0" indent="0" algn="ctr">
              <a:buNone/>
            </a:pP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This is the problem that Context solves.</a:t>
            </a:r>
          </a:p>
        </p:txBody>
      </p:sp>
    </p:spTree>
    <p:extLst>
      <p:ext uri="{BB962C8B-B14F-4D97-AF65-F5344CB8AC3E}">
        <p14:creationId xmlns:p14="http://schemas.microsoft.com/office/powerpoint/2010/main" val="198866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F7AA-DD3F-7872-A53F-BD54B7B1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context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8D69-ADAB-FCA3-3474-E4A22B1A4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US" dirty="0"/>
              <a:t>Context is a built-in API introduced in ​​React 16.3. </a:t>
            </a:r>
          </a:p>
          <a:p>
            <a:r>
              <a:rPr lang="en-US" dirty="0"/>
              <a:t>It makes it possible to pass data from parent to children nested deep down the component tree directly, instead of passing it down through a chain of props.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91A42E3-4C1B-A28E-7C3D-39E2A983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978" y="2228002"/>
            <a:ext cx="5433162" cy="45366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181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F0011AF-64ED-1648-DEF2-3976D61A831C}"/>
              </a:ext>
            </a:extLst>
          </p:cNvPr>
          <p:cNvSpPr/>
          <p:nvPr/>
        </p:nvSpPr>
        <p:spPr>
          <a:xfrm>
            <a:off x="1577456" y="2643447"/>
            <a:ext cx="1729048" cy="18952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D9ACC49-5239-ABDE-D7B1-0AADC42FC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7817" y="599725"/>
            <a:ext cx="11290859" cy="567638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11687-BB25-7B17-6DF3-857FAA73D4A9}"/>
              </a:ext>
            </a:extLst>
          </p:cNvPr>
          <p:cNvSpPr/>
          <p:nvPr/>
        </p:nvSpPr>
        <p:spPr>
          <a:xfrm>
            <a:off x="1702751" y="1417234"/>
            <a:ext cx="1306286" cy="849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15072C-C36B-AAEA-768E-90A460687F16}"/>
              </a:ext>
            </a:extLst>
          </p:cNvPr>
          <p:cNvSpPr/>
          <p:nvPr/>
        </p:nvSpPr>
        <p:spPr>
          <a:xfrm>
            <a:off x="3800333" y="1417234"/>
            <a:ext cx="1306286" cy="849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Child Component </a:t>
            </a:r>
          </a:p>
          <a:p>
            <a:pPr algn="ctr"/>
            <a:r>
              <a:rPr lang="en-GB" sz="1200" dirty="0"/>
              <a:t>One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2F793-0869-7971-D682-55869124558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09037" y="1841777"/>
            <a:ext cx="791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666E53-4B90-46BC-F573-4237004D235D}"/>
              </a:ext>
            </a:extLst>
          </p:cNvPr>
          <p:cNvSpPr txBox="1"/>
          <p:nvPr/>
        </p:nvSpPr>
        <p:spPr>
          <a:xfrm>
            <a:off x="478566" y="1429472"/>
            <a:ext cx="1130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Without </a:t>
            </a:r>
          </a:p>
          <a:p>
            <a:pPr algn="ctr"/>
            <a:r>
              <a:rPr lang="en-GB" dirty="0"/>
              <a:t>Context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776E19-40C5-00D1-B18E-92E98419D0F7}"/>
              </a:ext>
            </a:extLst>
          </p:cNvPr>
          <p:cNvSpPr/>
          <p:nvPr/>
        </p:nvSpPr>
        <p:spPr>
          <a:xfrm>
            <a:off x="5958868" y="1417234"/>
            <a:ext cx="1306286" cy="849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Child Component Two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B0509B-EFC6-A201-A00B-59ED7130B3F9}"/>
              </a:ext>
            </a:extLst>
          </p:cNvPr>
          <p:cNvCxnSpPr>
            <a:cxnSpLocks/>
          </p:cNvCxnSpPr>
          <p:nvPr/>
        </p:nvCxnSpPr>
        <p:spPr>
          <a:xfrm>
            <a:off x="5123441" y="1843615"/>
            <a:ext cx="835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EC2771-1768-86C4-E19D-4209199DCE8D}"/>
              </a:ext>
            </a:extLst>
          </p:cNvPr>
          <p:cNvSpPr txBox="1"/>
          <p:nvPr/>
        </p:nvSpPr>
        <p:spPr>
          <a:xfrm>
            <a:off x="3013228" y="1588914"/>
            <a:ext cx="78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props.field</a:t>
            </a:r>
            <a:endParaRPr lang="en-GB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2C9F8-E6B3-A06A-FA38-0D6404A3E8DC}"/>
              </a:ext>
            </a:extLst>
          </p:cNvPr>
          <p:cNvSpPr txBox="1"/>
          <p:nvPr/>
        </p:nvSpPr>
        <p:spPr>
          <a:xfrm>
            <a:off x="5106619" y="1556477"/>
            <a:ext cx="78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props.field</a:t>
            </a:r>
            <a:endParaRPr lang="en-GB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E8D678-53AF-3945-F7C2-3B55CE5A0E0D}"/>
              </a:ext>
            </a:extLst>
          </p:cNvPr>
          <p:cNvSpPr/>
          <p:nvPr/>
        </p:nvSpPr>
        <p:spPr>
          <a:xfrm>
            <a:off x="9961401" y="2888937"/>
            <a:ext cx="1306286" cy="849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Final Component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FFA54AA-FCFF-1EBA-65F0-E3A13C6A5C63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>
            <a:off x="7265154" y="1841777"/>
            <a:ext cx="3349390" cy="1047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650B75-2375-44C9-172C-AC106673CFA6}"/>
              </a:ext>
            </a:extLst>
          </p:cNvPr>
          <p:cNvSpPr txBox="1"/>
          <p:nvPr/>
        </p:nvSpPr>
        <p:spPr>
          <a:xfrm>
            <a:off x="9898308" y="1582142"/>
            <a:ext cx="78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props.field</a:t>
            </a:r>
            <a:endParaRPr lang="en-GB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A79545-C395-A012-F777-3FFFA78A78D7}"/>
              </a:ext>
            </a:extLst>
          </p:cNvPr>
          <p:cNvSpPr txBox="1"/>
          <p:nvPr/>
        </p:nvSpPr>
        <p:spPr>
          <a:xfrm>
            <a:off x="434991" y="4455814"/>
            <a:ext cx="113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Context API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C77489-AB7C-DF22-2CEA-3E5E29BE9480}"/>
              </a:ext>
            </a:extLst>
          </p:cNvPr>
          <p:cNvSpPr/>
          <p:nvPr/>
        </p:nvSpPr>
        <p:spPr>
          <a:xfrm>
            <a:off x="3800333" y="4261681"/>
            <a:ext cx="1306286" cy="849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Child Component</a:t>
            </a:r>
          </a:p>
          <a:p>
            <a:pPr algn="ctr"/>
            <a:r>
              <a:rPr lang="en-GB" sz="1200" dirty="0"/>
              <a:t>One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947689-5EB9-1A9C-B5B8-21FAF646DFE4}"/>
              </a:ext>
            </a:extLst>
          </p:cNvPr>
          <p:cNvSpPr/>
          <p:nvPr/>
        </p:nvSpPr>
        <p:spPr>
          <a:xfrm>
            <a:off x="5958671" y="4253059"/>
            <a:ext cx="1306286" cy="849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Child Component</a:t>
            </a:r>
          </a:p>
          <a:p>
            <a:pPr algn="ctr"/>
            <a:r>
              <a:rPr lang="en-GB" sz="1200" dirty="0"/>
              <a:t>Two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B06F13-2082-8A1F-1F8C-4146C42A95C1}"/>
              </a:ext>
            </a:extLst>
          </p:cNvPr>
          <p:cNvCxnSpPr>
            <a:cxnSpLocks/>
          </p:cNvCxnSpPr>
          <p:nvPr/>
        </p:nvCxnSpPr>
        <p:spPr>
          <a:xfrm>
            <a:off x="3147190" y="4695347"/>
            <a:ext cx="654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4557BA-E153-D3B4-D0FB-7F4FBFD3B436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106619" y="4677602"/>
            <a:ext cx="852052" cy="1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4B06F4D-89D5-C4D5-9C28-3E1E432E794E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264957" y="3748079"/>
            <a:ext cx="3305507" cy="929523"/>
          </a:xfrm>
          <a:prstGeom prst="bentConnector3">
            <a:avLst>
              <a:gd name="adj1" fmla="val 10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1850501-74DB-5BA5-70D4-D031CAEAB5E3}"/>
              </a:ext>
            </a:extLst>
          </p:cNvPr>
          <p:cNvSpPr/>
          <p:nvPr/>
        </p:nvSpPr>
        <p:spPr>
          <a:xfrm>
            <a:off x="1577456" y="3908029"/>
            <a:ext cx="1569734" cy="18028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  <a:p>
            <a:pPr algn="ctr"/>
            <a:endParaRPr lang="en-GB" sz="1400" dirty="0"/>
          </a:p>
          <a:p>
            <a:pPr algn="ctr"/>
            <a:endParaRPr lang="en-GB" sz="1400" dirty="0"/>
          </a:p>
          <a:p>
            <a:pPr algn="ctr"/>
            <a:endParaRPr lang="en-GB" sz="1400" dirty="0"/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My Provider.js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BB2480-D5BC-B01B-0A89-C4D876E38065}"/>
              </a:ext>
            </a:extLst>
          </p:cNvPr>
          <p:cNvSpPr/>
          <p:nvPr/>
        </p:nvSpPr>
        <p:spPr>
          <a:xfrm>
            <a:off x="1715140" y="4167535"/>
            <a:ext cx="1306286" cy="849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Parent Component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CE2B803-F834-DD7E-4B25-5DFF84F909A2}"/>
              </a:ext>
            </a:extLst>
          </p:cNvPr>
          <p:cNvCxnSpPr/>
          <p:nvPr/>
        </p:nvCxnSpPr>
        <p:spPr>
          <a:xfrm flipV="1">
            <a:off x="3147190" y="3748079"/>
            <a:ext cx="7759108" cy="1779885"/>
          </a:xfrm>
          <a:prstGeom prst="bentConnector3">
            <a:avLst>
              <a:gd name="adj1" fmla="val 100032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942F6EA-D7C5-C6AB-68C2-C4D6B0AD6DCE}"/>
              </a:ext>
            </a:extLst>
          </p:cNvPr>
          <p:cNvSpPr txBox="1"/>
          <p:nvPr/>
        </p:nvSpPr>
        <p:spPr>
          <a:xfrm>
            <a:off x="5581700" y="5620259"/>
            <a:ext cx="2890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Pass data to final component directly.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C1E7F6AF-60DA-C9E8-834A-8D87DA164464}"/>
              </a:ext>
            </a:extLst>
          </p:cNvPr>
          <p:cNvSpPr/>
          <p:nvPr/>
        </p:nvSpPr>
        <p:spPr>
          <a:xfrm>
            <a:off x="10856420" y="3763292"/>
            <a:ext cx="125764" cy="1270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A77AC39F-BE64-980A-6906-A73B26EAE8AE}"/>
              </a:ext>
            </a:extLst>
          </p:cNvPr>
          <p:cNvSpPr/>
          <p:nvPr/>
        </p:nvSpPr>
        <p:spPr>
          <a:xfrm rot="5400000">
            <a:off x="5220393" y="5444833"/>
            <a:ext cx="199505" cy="1745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84D2B0FF-1629-6A7D-6AA2-92F626AC6F74}"/>
              </a:ext>
            </a:extLst>
          </p:cNvPr>
          <p:cNvSpPr/>
          <p:nvPr/>
        </p:nvSpPr>
        <p:spPr>
          <a:xfrm rot="5400000">
            <a:off x="8631382" y="5441147"/>
            <a:ext cx="199505" cy="1745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E676E5E-F78D-DF4F-59A1-DEB79760EDDE}"/>
              </a:ext>
            </a:extLst>
          </p:cNvPr>
          <p:cNvSpPr/>
          <p:nvPr/>
        </p:nvSpPr>
        <p:spPr>
          <a:xfrm>
            <a:off x="4594573" y="2755447"/>
            <a:ext cx="2003368" cy="95934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 Middleman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FB6120-BA89-8065-467A-994EA6464107}"/>
              </a:ext>
            </a:extLst>
          </p:cNvPr>
          <p:cNvCxnSpPr/>
          <p:nvPr/>
        </p:nvCxnSpPr>
        <p:spPr>
          <a:xfrm flipH="1">
            <a:off x="4926847" y="3788997"/>
            <a:ext cx="196594" cy="37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A5417F9-2782-D88A-9987-C73F83E60317}"/>
              </a:ext>
            </a:extLst>
          </p:cNvPr>
          <p:cNvCxnSpPr/>
          <p:nvPr/>
        </p:nvCxnSpPr>
        <p:spPr>
          <a:xfrm>
            <a:off x="5956537" y="3763292"/>
            <a:ext cx="136709" cy="40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088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447</TotalTime>
  <Words>129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</vt:lpstr>
      <vt:lpstr>context API IN REACT JS</vt:lpstr>
      <vt:lpstr>Without Context API </vt:lpstr>
      <vt:lpstr>What is context api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API IN REACT JS</dc:title>
  <dc:creator>Aamir</dc:creator>
  <cp:lastModifiedBy>Aamir</cp:lastModifiedBy>
  <cp:revision>12</cp:revision>
  <dcterms:created xsi:type="dcterms:W3CDTF">2023-01-03T10:43:15Z</dcterms:created>
  <dcterms:modified xsi:type="dcterms:W3CDTF">2023-01-03T18:10:39Z</dcterms:modified>
</cp:coreProperties>
</file>