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97" d="100"/>
          <a:sy n="97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90" y="5409315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Build real time example of </a:t>
            </a:r>
            <a:r>
              <a:rPr lang="en-US" sz="6000" dirty="0" err="1">
                <a:solidFill>
                  <a:schemeClr val="bg1"/>
                </a:solidFill>
              </a:rPr>
              <a:t>useState</a:t>
            </a:r>
            <a:r>
              <a:rPr lang="en-US" sz="6000" dirty="0">
                <a:solidFill>
                  <a:schemeClr val="bg1"/>
                </a:solidFill>
              </a:rPr>
              <a:t> in React JS.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37AB-10C2-8333-4EE4-9F1FC84F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we are covering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F670E-3947-977F-0D9B-FE036A6D9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5190433" cy="3633047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GB" sz="2000" dirty="0"/>
              <a:t>Create New Add Student Component.</a:t>
            </a:r>
          </a:p>
          <a:p>
            <a:pPr algn="just">
              <a:lnSpc>
                <a:spcPct val="200000"/>
              </a:lnSpc>
            </a:pPr>
            <a:r>
              <a:rPr lang="en-GB" sz="2000" dirty="0"/>
              <a:t>Adding events to input controls.</a:t>
            </a:r>
          </a:p>
          <a:p>
            <a:pPr algn="just">
              <a:lnSpc>
                <a:spcPct val="200000"/>
              </a:lnSpc>
            </a:pPr>
            <a:r>
              <a:rPr lang="en-GB" sz="2000" dirty="0"/>
              <a:t>Working with states (Multiple ways).</a:t>
            </a:r>
          </a:p>
          <a:p>
            <a:pPr algn="just">
              <a:lnSpc>
                <a:spcPct val="200000"/>
              </a:lnSpc>
            </a:pPr>
            <a:r>
              <a:rPr lang="en-GB" sz="2000" dirty="0"/>
              <a:t>Two Way binding of States.</a:t>
            </a:r>
          </a:p>
          <a:p>
            <a:pPr algn="just">
              <a:lnSpc>
                <a:spcPct val="200000"/>
              </a:lnSpc>
            </a:pPr>
            <a:r>
              <a:rPr lang="en-GB" sz="2000" dirty="0"/>
              <a:t>Pass data from child to parent component.</a:t>
            </a:r>
          </a:p>
        </p:txBody>
      </p:sp>
    </p:spTree>
    <p:extLst>
      <p:ext uri="{BB962C8B-B14F-4D97-AF65-F5344CB8AC3E}">
        <p14:creationId xmlns:p14="http://schemas.microsoft.com/office/powerpoint/2010/main" val="1190548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64</TotalTime>
  <Words>48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Gill Sans MT</vt:lpstr>
      <vt:lpstr>Wingdings 2</vt:lpstr>
      <vt:lpstr>Dividend</vt:lpstr>
      <vt:lpstr>Build real time example of useState in React JS.</vt:lpstr>
      <vt:lpstr>Topics we are covering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real time example of useState in React JS.</dc:title>
  <dc:creator>Aamir</dc:creator>
  <cp:lastModifiedBy>Aamir</cp:lastModifiedBy>
  <cp:revision>3</cp:revision>
  <dcterms:created xsi:type="dcterms:W3CDTF">2022-12-07T12:17:41Z</dcterms:created>
  <dcterms:modified xsi:type="dcterms:W3CDTF">2022-12-07T13:22:35Z</dcterms:modified>
</cp:coreProperties>
</file>