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" initials="A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5343787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How to get most out from this course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575740A-C25B-D983-4195-2EBFF7E81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23" y="5295036"/>
            <a:ext cx="10288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E8E6D0F-909E-B5D6-DF9B-2AD506C7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063" y="676060"/>
            <a:ext cx="1028844" cy="109552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F0F13-B3AB-4C72-ABF1-EB3628AF2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23228"/>
            <a:ext cx="11116714" cy="4205179"/>
          </a:xfrm>
        </p:spPr>
        <p:txBody>
          <a:bodyPr>
            <a:normAutofit/>
          </a:bodyPr>
          <a:lstStyle/>
          <a:p>
            <a:r>
              <a:rPr lang="en-GB" dirty="0"/>
              <a:t>Watch the videos - </a:t>
            </a:r>
            <a:r>
              <a:rPr lang="en-GB" dirty="0">
                <a:highlight>
                  <a:srgbClr val="FFFF00"/>
                </a:highlight>
              </a:rPr>
              <a:t>choose your pace.</a:t>
            </a:r>
            <a:br>
              <a:rPr lang="en-GB" dirty="0"/>
            </a:br>
            <a:r>
              <a:rPr lang="en-GB" sz="1300" dirty="0"/>
              <a:t>Repeat, Go Slowly and Pause.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Practise code </a:t>
            </a:r>
            <a:r>
              <a:rPr lang="en-GB" dirty="0"/>
              <a:t>as much as you can.</a:t>
            </a:r>
            <a:br>
              <a:rPr lang="en-GB" dirty="0"/>
            </a:br>
            <a:r>
              <a:rPr lang="en-GB" sz="1300" dirty="0"/>
              <a:t>Daily basis at least 1 hour, create small projects, share your learning with others.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Debug Error and Explore Solutions</a:t>
            </a:r>
            <a:br>
              <a:rPr lang="en-GB" dirty="0"/>
            </a:br>
            <a:r>
              <a:rPr lang="en-GB" sz="1300" dirty="0">
                <a:highlight>
                  <a:srgbClr val="FFFF00"/>
                </a:highlight>
              </a:rPr>
              <a:t>Reach out to me through email and comments.</a:t>
            </a:r>
            <a:br>
              <a:rPr lang="en-GB" dirty="0">
                <a:highlight>
                  <a:srgbClr val="FFFF00"/>
                </a:highlight>
              </a:rPr>
            </a:br>
            <a:br>
              <a:rPr lang="en-GB" dirty="0">
                <a:highlight>
                  <a:srgbClr val="FFFF00"/>
                </a:highlight>
              </a:rPr>
            </a:br>
            <a:endParaRPr lang="en-GB" dirty="0">
              <a:highlight>
                <a:srgbClr val="FFFF00"/>
              </a:highlight>
            </a:endParaRPr>
          </a:p>
          <a:p>
            <a:r>
              <a:rPr lang="en-GB" dirty="0"/>
              <a:t>Join React Community, help others and get help.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037F5C-DBD9-F2CB-815D-5B7DCDD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suggestions</a:t>
            </a:r>
          </a:p>
        </p:txBody>
      </p:sp>
      <p:pic>
        <p:nvPicPr>
          <p:cNvPr id="15" name="Graphic 14" descr="Video camera with solid fill">
            <a:extLst>
              <a:ext uri="{FF2B5EF4-FFF2-40B4-BE49-F238E27FC236}">
                <a16:creationId xmlns:a16="http://schemas.microsoft.com/office/drawing/2014/main" id="{CBF60F74-2ACE-5F0D-5FEA-42FA25E6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46" y="2069630"/>
            <a:ext cx="1088174" cy="1088174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4ACF5A1-A1C1-DEDF-3F0F-FA8FB9DBD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8408" y="3345682"/>
            <a:ext cx="1188711" cy="1188711"/>
          </a:xfrm>
          <a:prstGeom prst="rect">
            <a:avLst/>
          </a:prstGeom>
        </p:spPr>
      </p:pic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DEAD74F3-A57B-BE4E-86D4-384283DBD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8408" y="4953661"/>
            <a:ext cx="1188711" cy="118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76</TotalTime>
  <Words>82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How to get most out from this course</vt:lpstr>
      <vt:lpstr>Important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most out from this course</dc:title>
  <dc:creator>Aamir</dc:creator>
  <cp:lastModifiedBy>Aamir</cp:lastModifiedBy>
  <cp:revision>25</cp:revision>
  <dcterms:created xsi:type="dcterms:W3CDTF">2022-11-21T12:09:43Z</dcterms:created>
  <dcterms:modified xsi:type="dcterms:W3CDTF">2022-11-21T13:27:24Z</dcterms:modified>
</cp:coreProperties>
</file>