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290" y="4961693"/>
            <a:ext cx="10993549" cy="895244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REACT ES6 - Arrow Functions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E2159DE-242C-22D5-1B4D-5A08740AB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3409" y="5398094"/>
            <a:ext cx="932058" cy="9924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894911-5DDA-1B22-E148-9338B5591648}"/>
              </a:ext>
            </a:extLst>
          </p:cNvPr>
          <p:cNvSpPr txBox="1"/>
          <p:nvPr/>
        </p:nvSpPr>
        <p:spPr>
          <a:xfrm>
            <a:off x="616161" y="5754418"/>
            <a:ext cx="6155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React is much easier to learn if you know ES6.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98EF689-BA7C-BE2F-1761-235615122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356" y="692416"/>
            <a:ext cx="963148" cy="10255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1DD59-BE74-7392-3CA6-43556E410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0496" y="1988186"/>
            <a:ext cx="5156906" cy="3926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Arrow Functions — also called 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“fat arrow”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functions.</a:t>
            </a:r>
          </a:p>
          <a:p>
            <a:pPr marL="0" indent="0">
              <a:buNone/>
            </a:pPr>
            <a:b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Arrow functions allow us to write shorter function syntax: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4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Before: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hello = function() {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return "Hello World!";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2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After:</a:t>
            </a:r>
          </a:p>
          <a:p>
            <a:pPr marL="0" indent="0">
              <a:buNone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hello = () =&gt; {</a:t>
            </a:r>
          </a:p>
          <a:p>
            <a:pPr marL="0" indent="0">
              <a:buNone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 return "Hello World!";</a:t>
            </a:r>
          </a:p>
          <a:p>
            <a:pPr marL="0" indent="0">
              <a:buNone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D29DA9-7A98-B302-7C60-A23E4882F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728" y="2659222"/>
            <a:ext cx="57721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03DF-BC44-70A4-C4D4-0A1E55BA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 in context of This</a:t>
            </a:r>
            <a:endParaRPr lang="en-GB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296B368-8617-49CE-7530-403BA59B0D8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373208" y="2389495"/>
            <a:ext cx="5809478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 handling of this is also different in arrow functions compared to regular functions.</a:t>
            </a:r>
            <a:b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</a:br>
            <a:b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</a:b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In regular functions this keyword represented the object that called the function, which could be the window, the document, a button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arrow functions, this keyword always represents the object that defined the arrow 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9089F6-840D-9BCC-7A2F-A6ADEF76D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136" y="2098294"/>
            <a:ext cx="5148248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3028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2395</TotalTime>
  <Words>135</Words>
  <Application>Microsoft Office PowerPoint</Application>
  <PresentationFormat>Widescreen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Gill Sans MT</vt:lpstr>
      <vt:lpstr>Wingdings 2</vt:lpstr>
      <vt:lpstr>Dividend</vt:lpstr>
      <vt:lpstr>REACT ES6 - Arrow Functions</vt:lpstr>
      <vt:lpstr>Arrow Functions</vt:lpstr>
      <vt:lpstr>Arrow function in context of This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ES6</dc:title>
  <dc:creator>Aamir</dc:creator>
  <cp:lastModifiedBy>Aamir</cp:lastModifiedBy>
  <cp:revision>72</cp:revision>
  <dcterms:created xsi:type="dcterms:W3CDTF">2022-11-25T09:20:54Z</dcterms:created>
  <dcterms:modified xsi:type="dcterms:W3CDTF">2022-11-28T15:49:01Z</dcterms:modified>
</cp:coreProperties>
</file>