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90" y="4961693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REACT ES6 - Classes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E2159DE-242C-22D5-1B4D-5A08740AB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6623" y="5295036"/>
            <a:ext cx="1028844" cy="1095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894911-5DDA-1B22-E148-9338B5591648}"/>
              </a:ext>
            </a:extLst>
          </p:cNvPr>
          <p:cNvSpPr txBox="1"/>
          <p:nvPr/>
        </p:nvSpPr>
        <p:spPr>
          <a:xfrm>
            <a:off x="616161" y="5754418"/>
            <a:ext cx="6155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React is much easier to learn if you know ES6.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98EF689-BA7C-BE2F-1761-23561512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356" y="692416"/>
            <a:ext cx="963148" cy="10255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1DD59-BE74-7392-3CA6-43556E410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0496" y="2055298"/>
            <a:ext cx="3825497" cy="30847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b="1" dirty="0">
                <a:highlight>
                  <a:srgbClr val="FFFF00"/>
                </a:highlight>
              </a:rPr>
              <a:t>ES6 introduced classes.</a:t>
            </a:r>
            <a:br>
              <a:rPr lang="en-GB" dirty="0">
                <a:highlight>
                  <a:srgbClr val="FFFF00"/>
                </a:highlight>
              </a:rPr>
            </a:b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300" dirty="0"/>
              <a:t>ES6 JavaScript supports the OOP components and there are three concepts </a:t>
            </a:r>
            <a:r>
              <a:rPr lang="en-US" sz="1300" dirty="0">
                <a:highlight>
                  <a:srgbClr val="FFFF00"/>
                </a:highlight>
              </a:rPr>
              <a:t>Object</a:t>
            </a:r>
            <a:r>
              <a:rPr lang="en-US" sz="1300" dirty="0"/>
              <a:t>, </a:t>
            </a:r>
            <a:r>
              <a:rPr lang="en-US" sz="1300" dirty="0">
                <a:highlight>
                  <a:srgbClr val="FFFF00"/>
                </a:highlight>
              </a:rPr>
              <a:t>Class</a:t>
            </a:r>
            <a:r>
              <a:rPr lang="en-US" sz="1300" dirty="0"/>
              <a:t> and </a:t>
            </a:r>
            <a:r>
              <a:rPr lang="en-US" sz="1300" dirty="0">
                <a:highlight>
                  <a:srgbClr val="FFFF00"/>
                </a:highlight>
              </a:rPr>
              <a:t>Methods</a:t>
            </a:r>
            <a:r>
              <a:rPr lang="en-US" sz="13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Class: </a:t>
            </a:r>
            <a:r>
              <a:rPr lang="en-US" sz="1300" dirty="0"/>
              <a:t>Class is a blueprint or template from which objects are created. </a:t>
            </a:r>
            <a:br>
              <a:rPr lang="en-US" sz="1800" dirty="0"/>
            </a:br>
            <a:br>
              <a:rPr lang="en-US" sz="1800" dirty="0"/>
            </a:br>
            <a:r>
              <a:rPr lang="en-US" b="1" dirty="0"/>
              <a:t>Object:  </a:t>
            </a:r>
            <a:r>
              <a:rPr lang="en-US" sz="1300" dirty="0"/>
              <a:t>A real-time object entity means the presentation of any entity in real-time.</a:t>
            </a:r>
            <a:br>
              <a:rPr lang="en-US" sz="1300" dirty="0"/>
            </a:br>
            <a:br>
              <a:rPr lang="en-US" dirty="0"/>
            </a:br>
            <a:r>
              <a:rPr lang="en-US" b="1" dirty="0"/>
              <a:t>Methods: </a:t>
            </a:r>
            <a:r>
              <a:rPr lang="en-US" sz="1300" dirty="0"/>
              <a:t>It communicates between the objects.</a:t>
            </a:r>
            <a:endParaRPr lang="en-GB" sz="1300" dirty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E62ECD78-AA5B-55E6-D557-9E67492D2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859" y="2055298"/>
            <a:ext cx="7193645" cy="44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03DF-BC44-70A4-C4D4-0A1E55BA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  <a:endParaRPr lang="en-GB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296B368-8617-49CE-7530-403BA59B0D8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373208" y="2288540"/>
            <a:ext cx="480562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To create a class inheritance, use the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cs typeface="Arial" panose="020B0604020202020204" pitchFamily="34" charset="0"/>
              </a:rPr>
              <a:t>extends keyword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  <a:b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b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Create a class named "Model" which will inherit the methods from the "Car" class.</a:t>
            </a:r>
            <a:b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super()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 refers to the parent class.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95E46E-7A95-100C-ADF0-44004FE9E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216" y="1945438"/>
            <a:ext cx="59817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028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2300</TotalTime>
  <Words>125</Words>
  <Application>Microsoft Office PowerPoint</Application>
  <PresentationFormat>Widescreen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Gill Sans MT</vt:lpstr>
      <vt:lpstr>Wingdings 2</vt:lpstr>
      <vt:lpstr>Dividend</vt:lpstr>
      <vt:lpstr>REACT ES6 - Classes</vt:lpstr>
      <vt:lpstr>cLASSES</vt:lpstr>
      <vt:lpstr>Class 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ES6</dc:title>
  <dc:creator>Aamir</dc:creator>
  <cp:lastModifiedBy>Aamir</cp:lastModifiedBy>
  <cp:revision>53</cp:revision>
  <dcterms:created xsi:type="dcterms:W3CDTF">2022-11-25T09:20:54Z</dcterms:created>
  <dcterms:modified xsi:type="dcterms:W3CDTF">2022-11-27T19:56:00Z</dcterms:modified>
</cp:coreProperties>
</file>