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7"/>
  </p:notesMasterIdLst>
  <p:handoutMasterIdLst>
    <p:handoutMasterId r:id="rId8"/>
  </p:handoutMasterIdLst>
  <p:sldIdLst>
    <p:sldId id="256" r:id="rId2"/>
    <p:sldId id="258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11/30/2022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11/30/2022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2290" y="4961693"/>
            <a:ext cx="10993549" cy="895244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JSX IN REACT JS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BE2159DE-242C-22D5-1B4D-5A08740ABC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3409" y="5398094"/>
            <a:ext cx="932058" cy="99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JSX?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698EF689-BA7C-BE2F-1761-235615122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8356" y="692416"/>
            <a:ext cx="963148" cy="102557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1DD59-BE74-7392-3CA6-43556E410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2183" y="1991443"/>
            <a:ext cx="5156906" cy="34453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JSX stands for JavaScript XML.</a:t>
            </a:r>
          </a:p>
          <a:p>
            <a:pPr marL="0" indent="0">
              <a:buNone/>
            </a:pPr>
            <a:endParaRPr lang="en-US" sz="14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JSX allows us to write HTML in React. JSX makes it easier to write and add HTML in React.</a:t>
            </a: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Npx : Behind the screen Transformed code.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JSX is much faster than normal JavaScript (Optimizations).</a:t>
            </a:r>
          </a:p>
        </p:txBody>
      </p:sp>
      <p:pic>
        <p:nvPicPr>
          <p:cNvPr id="6" name="Picture 5" descr="Icon&#10;&#10;Description automatically generated with medium confidence">
            <a:extLst>
              <a:ext uri="{FF2B5EF4-FFF2-40B4-BE49-F238E27FC236}">
                <a16:creationId xmlns:a16="http://schemas.microsoft.com/office/drawing/2014/main" id="{DBC36AE6-C537-E4F6-6F87-251099F37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11798"/>
            <a:ext cx="5426879" cy="207065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403DF-BC44-70A4-C4D4-0A1E55BAC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US" dirty="0"/>
              <a:t>Characteristics of JSX</a:t>
            </a:r>
            <a:endParaRPr lang="en-GB" dirty="0"/>
          </a:p>
        </p:txBody>
      </p:sp>
      <p:pic>
        <p:nvPicPr>
          <p:cNvPr id="3" name="Picture 2" descr="Top 5 Skills You Must Know Before You Learn ReactJS - GeeksforGeeks">
            <a:extLst>
              <a:ext uri="{FF2B5EF4-FFF2-40B4-BE49-F238E27FC236}">
                <a16:creationId xmlns:a16="http://schemas.microsoft.com/office/drawing/2014/main" id="{47C39B16-2C5B-B647-08AF-31F1BF37B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1193" y="2973605"/>
            <a:ext cx="5422390" cy="2166406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1296B368-8617-49CE-7530-403BA59B0D88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188417" y="2228003"/>
            <a:ext cx="5422390" cy="4114608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JSX is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highlight>
                  <a:srgbClr val="FFFF00"/>
                </a:highlight>
              </a:rPr>
              <a:t>not mandatory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to use there are other ways to achieve the same thing.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JSX allows writing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highlight>
                  <a:srgbClr val="FFFF00"/>
                </a:highlight>
              </a:rPr>
              <a:t>expression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in { }.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chemeClr val="tx2"/>
              </a:solidFill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To insert a large block of HTML we must write it in a parenthesis i.e., ().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JSX produces react elements.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chemeClr val="tx2"/>
              </a:solidFill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JSX follows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highlight>
                  <a:srgbClr val="FFFF00"/>
                </a:highlight>
              </a:rPr>
              <a:t>XML rule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0083C09D-7ADB-B35A-8BB9-A7415E4A7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8356" y="756224"/>
            <a:ext cx="963148" cy="102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302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A6256-8DF1-D751-48D6-9864B9DBE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Advantages of JSX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A9BC1-4F39-8B12-0130-8BC2BE961A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1" y="2228003"/>
            <a:ext cx="8778939" cy="3900339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1. JSX makes it easier to write or add HTML in React.</a:t>
            </a:r>
          </a:p>
          <a:p>
            <a:r>
              <a:rPr lang="en-US" dirty="0"/>
              <a:t>2. JSX can </a:t>
            </a:r>
            <a:r>
              <a:rPr lang="en-US" dirty="0">
                <a:highlight>
                  <a:srgbClr val="FFFF00"/>
                </a:highlight>
              </a:rPr>
              <a:t>easily convert HTML tags to react</a:t>
            </a:r>
            <a:r>
              <a:rPr lang="en-US" dirty="0"/>
              <a:t> elements.</a:t>
            </a:r>
          </a:p>
          <a:p>
            <a:r>
              <a:rPr lang="en-US" dirty="0"/>
              <a:t>3. It is </a:t>
            </a:r>
            <a:r>
              <a:rPr lang="en-US" dirty="0">
                <a:highlight>
                  <a:srgbClr val="FFFF00"/>
                </a:highlight>
              </a:rPr>
              <a:t>faster than regular JavaScript</a:t>
            </a:r>
            <a:r>
              <a:rPr lang="en-US" dirty="0"/>
              <a:t>.</a:t>
            </a:r>
          </a:p>
          <a:p>
            <a:r>
              <a:rPr lang="en-US" dirty="0"/>
              <a:t>4. </a:t>
            </a:r>
            <a:r>
              <a:rPr lang="en-US" dirty="0">
                <a:highlight>
                  <a:srgbClr val="FFFF00"/>
                </a:highlight>
              </a:rPr>
              <a:t>JSX prevents XSS </a:t>
            </a:r>
            <a:r>
              <a:rPr lang="en-US" dirty="0"/>
              <a:t>(cross-site-scripting) attacks popularly known as injection attacks.</a:t>
            </a:r>
          </a:p>
          <a:p>
            <a:r>
              <a:rPr lang="en-US" dirty="0"/>
              <a:t>5. It is </a:t>
            </a:r>
            <a:r>
              <a:rPr lang="en-US" dirty="0">
                <a:highlight>
                  <a:srgbClr val="FFFF00"/>
                </a:highlight>
              </a:rPr>
              <a:t>type-safe, </a:t>
            </a:r>
            <a:r>
              <a:rPr lang="en-US" dirty="0"/>
              <a:t>and most of the errors can be found at compilation time.</a:t>
            </a:r>
          </a:p>
          <a:p>
            <a:endParaRPr lang="en-US" dirty="0"/>
          </a:p>
          <a:p>
            <a:endParaRPr lang="en-GB" dirty="0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749E3770-A050-B65A-C18D-620C41F39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8356" y="692416"/>
            <a:ext cx="963148" cy="1025574"/>
          </a:xfrm>
          <a:prstGeom prst="rect">
            <a:avLst/>
          </a:prstGeom>
        </p:spPr>
      </p:pic>
      <p:pic>
        <p:nvPicPr>
          <p:cNvPr id="2050" name="Picture 2" descr="Jsx - Free files and folders icons">
            <a:extLst>
              <a:ext uri="{FF2B5EF4-FFF2-40B4-BE49-F238E27FC236}">
                <a16:creationId xmlns:a16="http://schemas.microsoft.com/office/drawing/2014/main" id="{41B9D588-10BC-C0E3-A013-A919031D2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7950" y="3441781"/>
            <a:ext cx="2341418" cy="2341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2221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4B31A-152E-7FB8-A227-7D670742E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Disadvantages of JSX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1862E-B44F-37FA-CCD4-C3928EC0B6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1. JSX throws an error if the HTML is not correct.</a:t>
            </a:r>
          </a:p>
          <a:p>
            <a:r>
              <a:rPr lang="en-US" dirty="0"/>
              <a:t>2. In JSX HTML code must be wrapped in one top-level element otherwise it will give an error.</a:t>
            </a:r>
          </a:p>
          <a:p>
            <a:r>
              <a:rPr lang="en-US" dirty="0"/>
              <a:t>3. If HTML elements are not properly closed JSX will give an error.</a:t>
            </a:r>
          </a:p>
          <a:p>
            <a:endParaRPr lang="en-GB" dirty="0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3D04AC3A-6A18-3755-CF59-C452319EB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8356" y="692416"/>
            <a:ext cx="963148" cy="10255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E693F2B-D4FF-548A-ED34-6CCA62BC7169}"/>
              </a:ext>
            </a:extLst>
          </p:cNvPr>
          <p:cNvSpPr txBox="1"/>
          <p:nvPr/>
        </p:nvSpPr>
        <p:spPr>
          <a:xfrm>
            <a:off x="8012904" y="2834639"/>
            <a:ext cx="3408783" cy="21210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highlight>
                  <a:srgbClr val="FFFF00"/>
                </a:highlight>
              </a:rPr>
              <a:t>“The mix of HTML and JavaScript in JSX makes React JS much more complicated to learn and that may be unappealing to aspiring developers”.</a:t>
            </a:r>
            <a:endParaRPr lang="en-GB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0959440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A1D6ED5A-9B8A-4433-BA99-139C56DB1BD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2426</TotalTime>
  <Words>257</Words>
  <Application>Microsoft Office PowerPoint</Application>
  <PresentationFormat>Widescreen</PresentationFormat>
  <Paragraphs>32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Gill Sans MT</vt:lpstr>
      <vt:lpstr>Wingdings 2</vt:lpstr>
      <vt:lpstr>Dividend</vt:lpstr>
      <vt:lpstr>JSX IN REACT JS</vt:lpstr>
      <vt:lpstr>What is JSX?</vt:lpstr>
      <vt:lpstr>Characteristics of JSX</vt:lpstr>
      <vt:lpstr>Advantages of JSX</vt:lpstr>
      <vt:lpstr>Disadvantages of JSX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ES6</dc:title>
  <dc:creator>Aamir</dc:creator>
  <cp:lastModifiedBy>Aamir</cp:lastModifiedBy>
  <cp:revision>100</cp:revision>
  <dcterms:created xsi:type="dcterms:W3CDTF">2022-11-25T09:20:54Z</dcterms:created>
  <dcterms:modified xsi:type="dcterms:W3CDTF">2022-11-30T08:31:53Z</dcterms:modified>
</cp:coreProperties>
</file>