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961693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REACT ES6 - variables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E2159DE-242C-22D5-1B4D-5A08740A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623" y="5295036"/>
            <a:ext cx="1028844" cy="1095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94911-5DDA-1B22-E148-9338B5591648}"/>
              </a:ext>
            </a:extLst>
          </p:cNvPr>
          <p:cNvSpPr txBox="1"/>
          <p:nvPr/>
        </p:nvSpPr>
        <p:spPr>
          <a:xfrm>
            <a:off x="616161" y="5754418"/>
            <a:ext cx="615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React is much easier to learn if you know ES6.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3388635-63A1-F635-DC9B-D27892D1B87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14770" y="3352116"/>
            <a:ext cx="39447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VAR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GB" sz="1100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GB" sz="1100" dirty="0">
                <a:cs typeface="Arial" panose="020B0604020202020204" pitchFamily="34" charset="0"/>
              </a:rPr>
              <a:t>var has a function scope, not a block scope.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194C4-CA98-CC71-601D-88BFA6495853}"/>
              </a:ext>
            </a:extLst>
          </p:cNvPr>
          <p:cNvSpPr txBox="1"/>
          <p:nvPr/>
        </p:nvSpPr>
        <p:spPr>
          <a:xfrm>
            <a:off x="414770" y="4090780"/>
            <a:ext cx="3678779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block scoped 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version of var and is limited to the block where it is defined.</a:t>
            </a:r>
            <a:b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A6702-229C-E7E0-DF74-92B0D7034EA2}"/>
              </a:ext>
            </a:extLst>
          </p:cNvPr>
          <p:cNvSpPr txBox="1"/>
          <p:nvPr/>
        </p:nvSpPr>
        <p:spPr>
          <a:xfrm>
            <a:off x="414770" y="5275720"/>
            <a:ext cx="394478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is a variable that once it has been created, its value can </a:t>
            </a:r>
            <a:r>
              <a:rPr lang="en-GB" sz="11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never change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has a block scope.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A5900-3A08-05F6-8B4F-563BEED1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46" y="2237235"/>
            <a:ext cx="6961958" cy="381107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98EF689-BA7C-BE2F-1761-235615122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356" y="692416"/>
            <a:ext cx="963148" cy="1025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7A9ED8-E169-E4A2-E44C-AB3B2B8162F5}"/>
              </a:ext>
            </a:extLst>
          </p:cNvPr>
          <p:cNvSpPr txBox="1"/>
          <p:nvPr/>
        </p:nvSpPr>
        <p:spPr>
          <a:xfrm>
            <a:off x="480496" y="1935204"/>
            <a:ext cx="40676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 ES6 </a:t>
            </a:r>
            <a:b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b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one way of defining your variables:</a:t>
            </a:r>
          </a:p>
          <a:p>
            <a:pPr marL="0" indent="0" defTabSz="914400"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keyword.</a:t>
            </a:r>
            <a:b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Now, with ES6, there are three ways of defining your variables: </a:t>
            </a:r>
            <a:r>
              <a:rPr lang="en-GB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var, let,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const.</a:t>
            </a:r>
            <a:br>
              <a:rPr lang="en-GB" sz="1800" dirty="0">
                <a:solidFill>
                  <a:srgbClr val="FF0000"/>
                </a:solidFill>
                <a:cs typeface="Arial" panose="020B060402020202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03DF-BC44-70A4-C4D4-0A1E55BA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Misleading of const</a:t>
            </a:r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296B368-8617-49CE-7530-403BA59B0D8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64647" y="2254542"/>
            <a:ext cx="5528829" cy="35240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keyword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a bit misleading.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does not define a constant value. It defines a constant reference to a value.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Because of this you can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NOT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Reassign a constant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Reassign a constant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Reassign a constant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But you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CAN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Change the elements of constant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Change the properties of constant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altLang="en-US" sz="1100" dirty="0">
                <a:solidFill>
                  <a:srgbClr val="000000"/>
                </a:solidFill>
                <a:cs typeface="Arial" panose="020B0604020202020204" pitchFamily="34" charset="0"/>
              </a:rPr>
            </a:br>
            <a:br>
              <a:rPr lang="en-US" altLang="en-US" sz="1100" dirty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US" altLang="en-US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Object.freeze: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 frozen object can no longer be changed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462FF7-C3DE-8012-51F8-9C15DBEE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948" y="2287505"/>
            <a:ext cx="4381500" cy="35433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3028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642</TotalTime>
  <Words>205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 MT</vt:lpstr>
      <vt:lpstr>Verdana</vt:lpstr>
      <vt:lpstr>Wingdings 2</vt:lpstr>
      <vt:lpstr>Dividend</vt:lpstr>
      <vt:lpstr>REACT ES6 - variables</vt:lpstr>
      <vt:lpstr>Variables</vt:lpstr>
      <vt:lpstr>Misleading of const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ES6</dc:title>
  <dc:creator>Aamir</dc:creator>
  <cp:lastModifiedBy>Aamir</cp:lastModifiedBy>
  <cp:revision>29</cp:revision>
  <dcterms:created xsi:type="dcterms:W3CDTF">2022-11-25T09:20:54Z</dcterms:created>
  <dcterms:modified xsi:type="dcterms:W3CDTF">2022-11-26T16:16:54Z</dcterms:modified>
</cp:coreProperties>
</file>