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281416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Set up environment for React JS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Dividend</vt:lpstr>
      <vt:lpstr>Set up environment for React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environment for React JS</dc:title>
  <dc:creator>Aamir</dc:creator>
  <cp:lastModifiedBy>Aamir</cp:lastModifiedBy>
  <cp:revision>2</cp:revision>
  <dcterms:created xsi:type="dcterms:W3CDTF">2022-11-21T13:28:00Z</dcterms:created>
  <dcterms:modified xsi:type="dcterms:W3CDTF">2022-11-21T13:28:37Z</dcterms:modified>
</cp:coreProperties>
</file>