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58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5" autoAdjust="0"/>
    <p:restoredTop sz="94607" autoAdjust="0"/>
  </p:normalViewPr>
  <p:slideViewPr>
    <p:cSldViewPr snapToGrid="0">
      <p:cViewPr varScale="1">
        <p:scale>
          <a:sx n="73" d="100"/>
          <a:sy n="73" d="100"/>
        </p:scale>
        <p:origin x="196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3665989"/>
            <a:ext cx="10993549" cy="263176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React?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Why would we use it?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A882AC8-72EF-DDD2-83FD-97853C34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23" y="5295036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409-6475-B4C0-9FC2-083456F3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7927-C910-2B59-0ED7-F69C9C7D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196847"/>
          </a:xfrm>
        </p:spPr>
        <p:txBody>
          <a:bodyPr/>
          <a:lstStyle/>
          <a:p>
            <a:r>
              <a:rPr lang="en-US" dirty="0"/>
              <a:t>React is a JavaScript library developed and maintained by </a:t>
            </a:r>
            <a:r>
              <a:rPr lang="en-US" dirty="0">
                <a:highlight>
                  <a:srgbClr val="FFFF00"/>
                </a:highlight>
              </a:rPr>
              <a:t>Facebook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According to the </a:t>
            </a:r>
            <a:r>
              <a:rPr lang="en-US" dirty="0">
                <a:highlight>
                  <a:srgbClr val="FFFF00"/>
                </a:highlight>
              </a:rPr>
              <a:t>creator of React</a:t>
            </a:r>
            <a:r>
              <a:rPr lang="en-US" dirty="0"/>
              <a:t>  JS, Jordan Walke, it is declarative, efficient, and flexible </a:t>
            </a:r>
            <a:r>
              <a:rPr lang="en-US" dirty="0">
                <a:highlight>
                  <a:srgbClr val="FFFF00"/>
                </a:highlight>
              </a:rPr>
              <a:t>JavaScript library </a:t>
            </a:r>
            <a:r>
              <a:rPr lang="en-US" dirty="0"/>
              <a:t>for building user interfaces.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lets you compose complex UIs from small and isolated pieces of code called </a:t>
            </a:r>
            <a:r>
              <a:rPr lang="en-US" dirty="0">
                <a:highlight>
                  <a:srgbClr val="FFFF00"/>
                </a:highlight>
              </a:rPr>
              <a:t>“components”. 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FC4F37-10EC-F941-4C80-15300AD2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307" y="620428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42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409-6475-B4C0-9FC2-083456F3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Big companies using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7927-C910-2B59-0ED7-F69C9C7D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00854"/>
          </a:xfrm>
        </p:spPr>
        <p:txBody>
          <a:bodyPr>
            <a:normAutofit/>
          </a:bodyPr>
          <a:lstStyle/>
          <a:p>
            <a:r>
              <a:rPr lang="en-US" dirty="0"/>
              <a:t>Facebook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PayPal,</a:t>
            </a:r>
          </a:p>
          <a:p>
            <a:r>
              <a:rPr lang="en-US" dirty="0"/>
              <a:t>Airbnb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Salesforce</a:t>
            </a:r>
          </a:p>
          <a:p>
            <a:r>
              <a:rPr lang="en-US" dirty="0"/>
              <a:t>Uber</a:t>
            </a:r>
          </a:p>
          <a:p>
            <a:r>
              <a:rPr lang="en-US" dirty="0"/>
              <a:t>Tesla</a:t>
            </a:r>
          </a:p>
          <a:p>
            <a:r>
              <a:rPr lang="en-US" dirty="0"/>
              <a:t>Atlassian</a:t>
            </a:r>
            <a:endParaRPr lang="en-GB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FC4F37-10EC-F941-4C80-15300AD2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307" y="620428"/>
            <a:ext cx="1028844" cy="1095528"/>
          </a:xfrm>
          <a:prstGeom prst="rect">
            <a:avLst/>
          </a:prstGeom>
        </p:spPr>
      </p:pic>
      <p:pic>
        <p:nvPicPr>
          <p:cNvPr id="1026" name="Picture 2" descr="Facebook Logo PNG Images HD | PNG Play">
            <a:extLst>
              <a:ext uri="{FF2B5EF4-FFF2-40B4-BE49-F238E27FC236}">
                <a16:creationId xmlns:a16="http://schemas.microsoft.com/office/drawing/2014/main" id="{9DD71B2F-8494-A9E7-0990-3D3CCC1E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146" y="2134543"/>
            <a:ext cx="1384825" cy="13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B1FA53AA-B512-C196-46BF-FC318CBD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81" y="1976670"/>
            <a:ext cx="1717350" cy="1717350"/>
          </a:xfrm>
          <a:prstGeom prst="rect">
            <a:avLst/>
          </a:prstGeom>
        </p:spPr>
      </p:pic>
      <p:pic>
        <p:nvPicPr>
          <p:cNvPr id="1030" name="Picture 6" descr="Paypal Verified Logo, Paypal Icon, Symbols, Emblem Png - Free Transparent  PNG Logos">
            <a:extLst>
              <a:ext uri="{FF2B5EF4-FFF2-40B4-BE49-F238E27FC236}">
                <a16:creationId xmlns:a16="http://schemas.microsoft.com/office/drawing/2014/main" id="{11627716-CF1C-37F2-59DE-CCC9B924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274" y="2168099"/>
            <a:ext cx="1383374" cy="13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17ED24FF-6D1F-744A-EE5F-764A59BF6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0666" y="4445656"/>
            <a:ext cx="2586147" cy="1456164"/>
          </a:xfrm>
          <a:prstGeom prst="rect">
            <a:avLst/>
          </a:prstGeom>
        </p:spPr>
      </p:pic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8BCFF24-B406-1363-59C6-3F3A8E3D3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8997" y="4109504"/>
            <a:ext cx="1383374" cy="1758761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AF386632-0091-8D6B-8FDE-91E1AFBB8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361" y="4428879"/>
            <a:ext cx="1456164" cy="1456164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9DF83636-E636-44DE-5FB9-BEE30E991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146" y="4412101"/>
            <a:ext cx="1456164" cy="1456164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322025F-5CF4-2AB2-5123-CE5B873C2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977" y="1951503"/>
            <a:ext cx="1687415" cy="16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71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409-6475-B4C0-9FC2-083456F3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7927-C910-2B59-0ED7-F69C9C7D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196847"/>
          </a:xfrm>
        </p:spPr>
        <p:txBody>
          <a:bodyPr/>
          <a:lstStyle/>
          <a:p>
            <a:r>
              <a:rPr lang="en-US" dirty="0"/>
              <a:t>It has very strong community support, such as Stack Overflow, discussion forums (such as DEV's React community, Reddit's React community, etc.)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Potential to reuse components. It saves time for developers.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key benefits of using React JS: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Speed,  Simplicity,   Easy to learn,  Performance,  Flexibility,  Testability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FC4F37-10EC-F941-4C80-15300AD2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307" y="620428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269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loved web framework platform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35002-7F9D-D217-1006-EF6B8B984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694" y="2227263"/>
            <a:ext cx="5129662" cy="363378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DB71F9-166F-C712-38DB-5CD6F980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129662" cy="2570499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According to Stackoverflow :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US" dirty="0"/>
              <a:t>React.js is the most loved and most wanted web frameworks by developers.</a:t>
            </a:r>
            <a:endParaRPr lang="en-GB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E08775-A7B8-ECA2-BC39-098ED12F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783" y="666333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63BE-9FB2-B15D-1CFF-8D676420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GB" dirty="0"/>
              <a:t>Pros and cons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DC47553-FDD7-E5FF-4FC1-C7F1B20E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783" y="666333"/>
            <a:ext cx="1028844" cy="1095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1874A-93CD-8BCB-4C4F-304F504F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90" y="2205048"/>
            <a:ext cx="6572065" cy="41075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6585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any questions?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AAMIRPERVEZ27@GMAIL.COM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C28D6-B599-405E-F939-0465E17764FA}"/>
              </a:ext>
            </a:extLst>
          </p:cNvPr>
          <p:cNvSpPr txBox="1"/>
          <p:nvPr/>
        </p:nvSpPr>
        <p:spPr>
          <a:xfrm>
            <a:off x="446532" y="1096060"/>
            <a:ext cx="73048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React is an excellent tool with which to create interactive applications for </a:t>
            </a:r>
            <a:r>
              <a:rPr lang="en-GB" dirty="0">
                <a:highlight>
                  <a:srgbClr val="FFFF00"/>
                </a:highlight>
              </a:rPr>
              <a:t>mobile, web, and other platforms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With new libraries and web frameworks being developed every year, it is tough to predict which technology is here for the long term. </a:t>
            </a:r>
            <a:r>
              <a:rPr lang="en-US" dirty="0">
                <a:highlight>
                  <a:srgbClr val="FFFF00"/>
                </a:highlight>
              </a:rPr>
              <a:t>But ReactJS has proved its durability for the last 10 years.</a:t>
            </a:r>
          </a:p>
          <a:p>
            <a:endParaRPr lang="en-GB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6AC29E4-3F46-A575-8551-5CB17CDB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27" y="614998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398</TotalTime>
  <Words>259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What is React? Why would we use it?</vt:lpstr>
      <vt:lpstr>What is rEact</vt:lpstr>
      <vt:lpstr>Some Big companies using react</vt:lpstr>
      <vt:lpstr>Why REACT</vt:lpstr>
      <vt:lpstr>Most loved web framework platform</vt:lpstr>
      <vt:lpstr>Pros and cons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Aamir</dc:creator>
  <cp:lastModifiedBy>Aamir</cp:lastModifiedBy>
  <cp:revision>81</cp:revision>
  <dcterms:created xsi:type="dcterms:W3CDTF">2022-11-20T18:52:35Z</dcterms:created>
  <dcterms:modified xsi:type="dcterms:W3CDTF">2022-11-21T10:52:25Z</dcterms:modified>
</cp:coreProperties>
</file>