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100" d="100"/>
          <a:sy n="100" d="100"/>
        </p:scale>
        <p:origin x="14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7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2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5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2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8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5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94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9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4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D72B5-1176-4630-9C17-120AB71889B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9B58-92FA-4948-B1C0-05E396B3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8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080" y="375919"/>
            <a:ext cx="9144000" cy="929323"/>
          </a:xfrm>
        </p:spPr>
        <p:txBody>
          <a:bodyPr/>
          <a:lstStyle/>
          <a:p>
            <a:r>
              <a:rPr lang="en-IN" dirty="0" smtClean="0"/>
              <a:t>What is DevOps 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80" y="1655689"/>
            <a:ext cx="5742599" cy="331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2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 </a:t>
            </a:r>
            <a:r>
              <a:rPr lang="en-IN" b="1" dirty="0" err="1" smtClean="0"/>
              <a:t>DevSecOps</a:t>
            </a:r>
            <a:r>
              <a:rPr lang="en-IN" b="1" dirty="0" smtClean="0"/>
              <a:t> Tools: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Static Application Security Testing (SAST)</a:t>
            </a:r>
            <a:r>
              <a:rPr lang="en-IN" dirty="0" smtClean="0"/>
              <a:t>: </a:t>
            </a:r>
            <a:r>
              <a:rPr lang="en-IN" dirty="0" err="1" smtClean="0"/>
              <a:t>SonarQube</a:t>
            </a:r>
            <a:r>
              <a:rPr lang="en-IN" dirty="0" smtClean="0"/>
              <a:t>, </a:t>
            </a:r>
            <a:r>
              <a:rPr lang="en-IN" dirty="0" smtClean="0"/>
              <a:t>Fortify  </a:t>
            </a:r>
            <a:endParaRPr lang="en-IN" dirty="0" smtClean="0"/>
          </a:p>
          <a:p>
            <a:r>
              <a:rPr lang="en-IN" b="1" dirty="0" smtClean="0"/>
              <a:t>Dynamic Application Security Testing (DAST)</a:t>
            </a:r>
            <a:r>
              <a:rPr lang="en-IN" dirty="0" smtClean="0"/>
              <a:t>: OWASP ZAP, Burp Suite</a:t>
            </a:r>
          </a:p>
          <a:p>
            <a:r>
              <a:rPr lang="en-IN" b="1" dirty="0" smtClean="0"/>
              <a:t>Software Composition Analysis (SCA)</a:t>
            </a:r>
            <a:r>
              <a:rPr lang="en-IN" dirty="0" smtClean="0"/>
              <a:t>: Black Duck, </a:t>
            </a:r>
            <a:r>
              <a:rPr lang="en-IN" dirty="0" err="1" smtClean="0"/>
              <a:t>Snyk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b="1" dirty="0" smtClean="0"/>
              <a:t>Container Security</a:t>
            </a:r>
            <a:r>
              <a:rPr lang="en-IN" dirty="0" smtClean="0"/>
              <a:t>: Aqua Security, </a:t>
            </a:r>
            <a:r>
              <a:rPr lang="en-IN" dirty="0" err="1" smtClean="0"/>
              <a:t>Twistlock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b="1" dirty="0" smtClean="0"/>
              <a:t>Infrastructure as Code (</a:t>
            </a:r>
            <a:r>
              <a:rPr lang="en-IN" b="1" dirty="0" err="1" smtClean="0"/>
              <a:t>IaC</a:t>
            </a:r>
            <a:r>
              <a:rPr lang="en-IN" b="1" dirty="0" smtClean="0"/>
              <a:t>) Security</a:t>
            </a:r>
            <a:r>
              <a:rPr lang="en-IN" dirty="0" smtClean="0"/>
              <a:t>: </a:t>
            </a:r>
            <a:r>
              <a:rPr lang="en-IN" dirty="0" err="1" smtClean="0"/>
              <a:t>Checkov</a:t>
            </a:r>
            <a:r>
              <a:rPr lang="en-IN" dirty="0" smtClean="0"/>
              <a:t>, Terraform Sentinel</a:t>
            </a:r>
          </a:p>
          <a:p>
            <a:r>
              <a:rPr lang="en-IN" b="1" dirty="0" smtClean="0"/>
              <a:t>Security Monitoring and Incident Response</a:t>
            </a:r>
            <a:r>
              <a:rPr lang="en-IN" dirty="0" smtClean="0"/>
              <a:t>: </a:t>
            </a:r>
            <a:r>
              <a:rPr lang="en-IN" dirty="0" err="1" smtClean="0"/>
              <a:t>Splunk</a:t>
            </a:r>
            <a:r>
              <a:rPr lang="en-IN" dirty="0" smtClean="0"/>
              <a:t>, ELK </a:t>
            </a:r>
            <a:r>
              <a:rPr lang="en-IN" dirty="0" err="1" smtClean="0"/>
              <a:t>Stack,ServiceNow</a:t>
            </a:r>
            <a:r>
              <a:rPr lang="en-IN" dirty="0" smtClean="0"/>
              <a:t> – </a:t>
            </a:r>
            <a:r>
              <a:rPr lang="en-IN" dirty="0" err="1" smtClean="0"/>
              <a:t>Telea</a:t>
            </a:r>
            <a:r>
              <a:rPr lang="en-IN" dirty="0" err="1" smtClean="0"/>
              <a:t>lerts</a:t>
            </a:r>
            <a:r>
              <a:rPr lang="en-IN" dirty="0" smtClean="0"/>
              <a:t> ,</a:t>
            </a:r>
            <a:r>
              <a:rPr lang="en-IN" dirty="0" err="1" smtClean="0"/>
              <a:t>Pagerduty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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Different svc model / N/w topics </a:t>
            </a:r>
            <a:r>
              <a:rPr lang="en-IN" dirty="0" err="1" smtClean="0"/>
              <a:t>devops</a:t>
            </a:r>
            <a:r>
              <a:rPr lang="en-IN" dirty="0" smtClean="0"/>
              <a:t> – Linux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49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 Principles of DevOps 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Collaboration: Promotes open communication and teamwork between development and operations, fostering shared responsibility.</a:t>
            </a:r>
          </a:p>
          <a:p>
            <a:r>
              <a:rPr lang="en-US" dirty="0" smtClean="0"/>
              <a:t>Automation: Reduces manual work, minimizes errors, and accelerates processes, leading to consistent and faster delivery.</a:t>
            </a:r>
          </a:p>
          <a:p>
            <a:r>
              <a:rPr lang="en-US" dirty="0" smtClean="0"/>
              <a:t>CI/CD (Continuous Integration and Continuous Delivery): Automates the building, testing, and deployment of software to ensure a steady flow of high-quality releases.</a:t>
            </a:r>
          </a:p>
          <a:p>
            <a:r>
              <a:rPr lang="en-US" dirty="0" smtClean="0"/>
              <a:t>Feedback and Monitoring: Focuses on collecting feedback and monitoring systems to improve processes and products continuously.</a:t>
            </a:r>
          </a:p>
          <a:p>
            <a:r>
              <a:rPr lang="en-US" dirty="0" smtClean="0"/>
              <a:t>Continuous Learning and Improvement: Encourages teams to regularly assess and enhance their tools and processes for ongoing growth and optimization.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21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Implementing DevOps in Your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Faster Delivery and Time-to-Market: DevOps speeds up software releases, helping your organization quickly adapt to market changes and customer needs.</a:t>
            </a:r>
          </a:p>
          <a:p>
            <a:r>
              <a:rPr lang="en-US" dirty="0" smtClean="0"/>
              <a:t>Improved Quality and Reliability: Automation and continuous testing in DevOps ensure software is high-quality, reliable, and secure.</a:t>
            </a:r>
          </a:p>
          <a:p>
            <a:r>
              <a:rPr lang="en-US" dirty="0" smtClean="0"/>
              <a:t>Enhanced Collaboration and Communication: DevOps encourages open communication and teamwork, breaking down silos and aligning teams for more efficient processes.</a:t>
            </a:r>
          </a:p>
          <a:p>
            <a:r>
              <a:rPr lang="en-US" dirty="0" smtClean="0"/>
              <a:t>Cost Savings: Streamlining workflows and reducing manual work with DevOps can save your organization money.</a:t>
            </a:r>
          </a:p>
          <a:p>
            <a:r>
              <a:rPr lang="en-US" dirty="0" smtClean="0"/>
              <a:t>Increased Customer Satisfaction: Faster delivery and better-quality products help meet customer expectations, boosting satisfaction and loyalty.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56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14" y="1418987"/>
            <a:ext cx="7589946" cy="42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080"/>
            <a:ext cx="10515600" cy="579088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DevOps Lifecycle Components:</a:t>
            </a:r>
            <a:endParaRPr lang="en-US" dirty="0" smtClean="0"/>
          </a:p>
          <a:p>
            <a:r>
              <a:rPr lang="en-US" b="1" dirty="0" smtClean="0"/>
              <a:t>Continuous Development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This phase focuses on planning and coding. Developers plan the software based on project goals and select appropriate programming languages like JavaScript, C/C++, or Python.</a:t>
            </a:r>
          </a:p>
          <a:p>
            <a:r>
              <a:rPr lang="en-US" b="1" dirty="0" smtClean="0"/>
              <a:t>Continuous Integration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After development, code changes are automatically integrated and tested to ensure they work together. Tools like Jenkins automate this process, building new versions seamlessly.</a:t>
            </a:r>
          </a:p>
          <a:p>
            <a:r>
              <a:rPr lang="en-US" b="1" dirty="0" smtClean="0"/>
              <a:t>Continuous Testing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Applications are tested continuously to catch bugs early. Automated testing tools, often using Docker containers, ensure the application is reliable and ready for production.</a:t>
            </a:r>
          </a:p>
          <a:p>
            <a:r>
              <a:rPr lang="en-US" b="1" dirty="0" smtClean="0"/>
              <a:t>Continuous Monitoring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The software is monitored in real-time to track its performance and identify issues. This phase helps ensure the application remains secure and available, addressing problems like server outages or low memory.</a:t>
            </a:r>
          </a:p>
          <a:p>
            <a:r>
              <a:rPr lang="en-US" b="1" dirty="0" smtClean="0"/>
              <a:t>Continuous Feedback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Feedback is gathered from users and testing to identify areas for improvement. This stage is crucial for refining the application based on real-world usage and user experience.</a:t>
            </a:r>
          </a:p>
          <a:p>
            <a:r>
              <a:rPr lang="en-US" b="1" dirty="0" smtClean="0"/>
              <a:t>Continuous Deployment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New code is deployed without disrupting the live environment, even on high-traffic sites. Tools like Chef, Puppet, </a:t>
            </a:r>
            <a:r>
              <a:rPr lang="en-US" dirty="0" err="1" smtClean="0"/>
              <a:t>Ansible</a:t>
            </a:r>
            <a:r>
              <a:rPr lang="en-US" dirty="0" smtClean="0"/>
              <a:t>, and Docker ensure consistent and smooth deployments across different environments.</a:t>
            </a:r>
          </a:p>
          <a:p>
            <a:r>
              <a:rPr lang="en-US" b="1" dirty="0" smtClean="0"/>
              <a:t>Continuous Operations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This phase automates the release and update processes, allowing for quick and efficient rollouts. It ensures a continuous cycle of development and deployment, reducing time-to-market.</a:t>
            </a:r>
          </a:p>
        </p:txBody>
      </p:sp>
    </p:spTree>
    <p:extLst>
      <p:ext uri="{BB962C8B-B14F-4D97-AF65-F5344CB8AC3E}">
        <p14:creationId xmlns:p14="http://schemas.microsoft.com/office/powerpoint/2010/main" val="50422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CD &amp; CD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812574"/>
          <a:ext cx="10515600" cy="23774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Continuous 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Continuous Delivery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Entire software delivery lifecycle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Deployment stage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Automation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Automates all stages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Automates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Goal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Reduce time to market and improve 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Ensure code is always releasable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Manual Approval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May involve manual approval for critical changes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requires manual approval for production deployments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7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Big Picture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952" y="1612128"/>
            <a:ext cx="8676887" cy="45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DevOps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125" y="1962659"/>
            <a:ext cx="841174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7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DevSecOps</a:t>
            </a:r>
            <a:r>
              <a:rPr lang="en-IN" dirty="0" smtClean="0"/>
              <a:t>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1. Integrates Security Early in the Development Lifecycle</a:t>
            </a:r>
            <a:endParaRPr lang="en-US" dirty="0" smtClean="0"/>
          </a:p>
          <a:p>
            <a:r>
              <a:rPr lang="en-US" dirty="0" smtClean="0"/>
              <a:t>Shifts security "left" to identify and fix vulnerabilities earlier, reducing costs and risks.</a:t>
            </a:r>
          </a:p>
          <a:p>
            <a:r>
              <a:rPr lang="en-US" b="1" dirty="0" smtClean="0"/>
              <a:t>2. Enhances Collaboration Across Teams</a:t>
            </a:r>
            <a:endParaRPr lang="en-US" dirty="0" smtClean="0"/>
          </a:p>
          <a:p>
            <a:r>
              <a:rPr lang="en-US" dirty="0" smtClean="0"/>
              <a:t>Encourages developers, security, and operations teams to work together, fostering a culture of shared responsibility for security.</a:t>
            </a:r>
          </a:p>
          <a:p>
            <a:r>
              <a:rPr lang="en-US" b="1" dirty="0" smtClean="0"/>
              <a:t>3. Automates Security Processes</a:t>
            </a:r>
            <a:endParaRPr lang="en-US" dirty="0" smtClean="0"/>
          </a:p>
          <a:p>
            <a:r>
              <a:rPr lang="en-US" dirty="0" smtClean="0"/>
              <a:t>Uses automated tools to continuously scan code for vulnerabilities, ensuring secure software without slowing down development.</a:t>
            </a:r>
          </a:p>
          <a:p>
            <a:r>
              <a:rPr lang="en-US" b="1" dirty="0" smtClean="0"/>
              <a:t>4. Responds Faster to Threats</a:t>
            </a:r>
            <a:endParaRPr lang="en-US" dirty="0" smtClean="0"/>
          </a:p>
          <a:p>
            <a:r>
              <a:rPr lang="en-US" dirty="0" smtClean="0"/>
              <a:t>Improves the ability to respond to security incidents and threats in real-time, reducing potential damage.</a:t>
            </a:r>
          </a:p>
          <a:p>
            <a:r>
              <a:rPr lang="en-US" b="1" dirty="0" smtClean="0"/>
              <a:t>5. Ensures Compliance and Governance</a:t>
            </a:r>
            <a:endParaRPr lang="en-US" dirty="0" smtClean="0"/>
          </a:p>
          <a:p>
            <a:r>
              <a:rPr lang="en-US" dirty="0" smtClean="0"/>
              <a:t>Helps maintain compliance with regulatory requirements through automated checks and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1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487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What is DevOps ?</vt:lpstr>
      <vt:lpstr>The Core Principles of DevOps </vt:lpstr>
      <vt:lpstr>Benefits of Implementing DevOps in Your Organization</vt:lpstr>
      <vt:lpstr>PowerPoint Presentation</vt:lpstr>
      <vt:lpstr>PowerPoint Presentation</vt:lpstr>
      <vt:lpstr>Difference between CD &amp; CD </vt:lpstr>
      <vt:lpstr>The Big Picture</vt:lpstr>
      <vt:lpstr>The DevOps Flow</vt:lpstr>
      <vt:lpstr>Why DevSecOps ? </vt:lpstr>
      <vt:lpstr>Key DevSecOps Tools: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DevOps ?</dc:title>
  <dc:creator>Pramoth Ravi</dc:creator>
  <cp:lastModifiedBy>Pramoth Ravi</cp:lastModifiedBy>
  <cp:revision>7</cp:revision>
  <dcterms:created xsi:type="dcterms:W3CDTF">2024-09-01T12:32:17Z</dcterms:created>
  <dcterms:modified xsi:type="dcterms:W3CDTF">2024-09-02T02:42:17Z</dcterms:modified>
</cp:coreProperties>
</file>