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79" r:id="rId2"/>
    <p:sldId id="278" r:id="rId3"/>
    <p:sldId id="281" r:id="rId4"/>
    <p:sldId id="269" r:id="rId5"/>
    <p:sldId id="283" r:id="rId6"/>
    <p:sldId id="295" r:id="rId7"/>
    <p:sldId id="286" r:id="rId8"/>
    <p:sldId id="272" r:id="rId9"/>
    <p:sldId id="285" r:id="rId10"/>
    <p:sldId id="29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5" r:id="rId20"/>
    <p:sldId id="268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139BA-8AA9-40EF-B975-D3DD64F86841}" v="170" dt="2024-03-25T14:35:23.451"/>
    <p1510:client id="{A82AC017-3D94-44C2-851A-6FE089CFB2D8}" v="110" dt="2024-03-25T16:18:5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 Doddipalli" userId="58a8395e4cb5b19b" providerId="Windows Live" clId="Web-{A82AC017-3D94-44C2-851A-6FE089CFB2D8}"/>
    <pc:docChg chg="addSld delSld modSld">
      <pc:chgData name="Ajith Doddipalli" userId="58a8395e4cb5b19b" providerId="Windows Live" clId="Web-{A82AC017-3D94-44C2-851A-6FE089CFB2D8}" dt="2024-03-25T16:22:49.386" v="92"/>
      <pc:docMkLst>
        <pc:docMk/>
      </pc:docMkLst>
      <pc:sldChg chg="addSp delSp modSp">
        <pc:chgData name="Ajith Doddipalli" userId="58a8395e4cb5b19b" providerId="Windows Live" clId="Web-{A82AC017-3D94-44C2-851A-6FE089CFB2D8}" dt="2024-03-25T16:22:49.386" v="92"/>
        <pc:sldMkLst>
          <pc:docMk/>
          <pc:sldMk cId="109857222" sldId="256"/>
        </pc:sldMkLst>
        <pc:spChg chg="mod">
          <ac:chgData name="Ajith Doddipalli" userId="58a8395e4cb5b19b" providerId="Windows Live" clId="Web-{A82AC017-3D94-44C2-851A-6FE089CFB2D8}" dt="2024-03-25T16:22:49.371" v="9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10" creationId="{DC591C09-04EE-41A7-BC35-466CD8800556}"/>
          </ac:spMkLst>
        </pc:spChg>
        <pc:spChg chg="add del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12" creationId="{9FD6A395-8B77-4B2D-AA7E-1B4CE370CB43}"/>
          </ac:spMkLst>
        </pc:spChg>
        <pc:spChg chg="add del">
          <ac:chgData name="Ajith Doddipalli" userId="58a8395e4cb5b19b" providerId="Windows Live" clId="Web-{A82AC017-3D94-44C2-851A-6FE089CFB2D8}" dt="2024-03-25T16:22:49.371" v="91"/>
          <ac:spMkLst>
            <pc:docMk/>
            <pc:sldMk cId="109857222" sldId="256"/>
            <ac:spMk id="21" creationId="{3472B768-D6CA-45E8-B749-DE0F9D4831AA}"/>
          </ac:spMkLst>
        </pc:spChg>
        <pc:spChg chg="add del">
          <ac:chgData name="Ajith Doddipalli" userId="58a8395e4cb5b19b" providerId="Windows Live" clId="Web-{A82AC017-3D94-44C2-851A-6FE089CFB2D8}" dt="2024-03-25T16:22:49.371" v="91"/>
          <ac:spMkLst>
            <pc:docMk/>
            <pc:sldMk cId="109857222" sldId="256"/>
            <ac:spMk id="23" creationId="{13F26D5C-77E9-4A8D-95F0-1635BAD12650}"/>
          </ac:spMkLst>
        </pc:spChg>
        <pc:spChg chg="add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29" creationId="{DC591C09-04EE-41A7-BC35-466CD8800556}"/>
          </ac:spMkLst>
        </pc:spChg>
        <pc:spChg chg="add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30" creationId="{9FD6A395-8B77-4B2D-AA7E-1B4CE370CB43}"/>
          </ac:spMkLst>
        </pc:spChg>
        <pc:picChg chg="mod">
          <ac:chgData name="Ajith Doddipalli" userId="58a8395e4cb5b19b" providerId="Windows Live" clId="Web-{A82AC017-3D94-44C2-851A-6FE089CFB2D8}" dt="2024-03-25T16:22:49.371" v="91"/>
          <ac:picMkLst>
            <pc:docMk/>
            <pc:sldMk cId="109857222" sldId="256"/>
            <ac:picMk id="4" creationId="{33D6BD38-567B-8777-EB1B-832B3F63F55D}"/>
          </ac:picMkLst>
        </pc:picChg>
        <pc:cxnChg chg="add del">
          <ac:chgData name="Ajith Doddipalli" userId="58a8395e4cb5b19b" providerId="Windows Live" clId="Web-{A82AC017-3D94-44C2-851A-6FE089CFB2D8}" dt="2024-03-25T16:22:49.386" v="92"/>
          <ac:cxnSpMkLst>
            <pc:docMk/>
            <pc:sldMk cId="109857222" sldId="256"/>
            <ac:cxnSpMk id="14" creationId="{1C5372E1-5D0A-4FE4-B20F-D0CF85FD068B}"/>
          </ac:cxnSpMkLst>
        </pc:cxnChg>
        <pc:cxnChg chg="add del">
          <ac:chgData name="Ajith Doddipalli" userId="58a8395e4cb5b19b" providerId="Windows Live" clId="Web-{A82AC017-3D94-44C2-851A-6FE089CFB2D8}" dt="2024-03-25T16:22:49.386" v="92"/>
          <ac:cxnSpMkLst>
            <pc:docMk/>
            <pc:sldMk cId="109857222" sldId="256"/>
            <ac:cxnSpMk id="16" creationId="{513081F5-C318-4421-A7E9-D7F6810B656E}"/>
          </ac:cxnSpMkLst>
        </pc:cxnChg>
        <pc:cxnChg chg="add del">
          <ac:chgData name="Ajith Doddipalli" userId="58a8395e4cb5b19b" providerId="Windows Live" clId="Web-{A82AC017-3D94-44C2-851A-6FE089CFB2D8}" dt="2024-03-25T16:22:49.371" v="91"/>
          <ac:cxnSpMkLst>
            <pc:docMk/>
            <pc:sldMk cId="109857222" sldId="256"/>
            <ac:cxnSpMk id="25" creationId="{0632DC5A-0728-490F-8655-6B437782704C}"/>
          </ac:cxnSpMkLst>
        </pc:cxnChg>
        <pc:cxnChg chg="add del">
          <ac:chgData name="Ajith Doddipalli" userId="58a8395e4cb5b19b" providerId="Windows Live" clId="Web-{A82AC017-3D94-44C2-851A-6FE089CFB2D8}" dt="2024-03-25T16:22:49.371" v="91"/>
          <ac:cxnSpMkLst>
            <pc:docMk/>
            <pc:sldMk cId="109857222" sldId="256"/>
            <ac:cxnSpMk id="27" creationId="{28BB1F6D-CF9C-422D-9324-C46415BB9D7D}"/>
          </ac:cxnSpMkLst>
        </pc:cxnChg>
        <pc:cxnChg chg="add">
          <ac:chgData name="Ajith Doddipalli" userId="58a8395e4cb5b19b" providerId="Windows Live" clId="Web-{A82AC017-3D94-44C2-851A-6FE089CFB2D8}" dt="2024-03-25T16:22:49.386" v="92"/>
          <ac:cxnSpMkLst>
            <pc:docMk/>
            <pc:sldMk cId="109857222" sldId="256"/>
            <ac:cxnSpMk id="31" creationId="{1C5372E1-5D0A-4FE4-B20F-D0CF85FD068B}"/>
          </ac:cxnSpMkLst>
        </pc:cxnChg>
        <pc:cxnChg chg="add">
          <ac:chgData name="Ajith Doddipalli" userId="58a8395e4cb5b19b" providerId="Windows Live" clId="Web-{A82AC017-3D94-44C2-851A-6FE089CFB2D8}" dt="2024-03-25T16:22:49.386" v="92"/>
          <ac:cxnSpMkLst>
            <pc:docMk/>
            <pc:sldMk cId="109857222" sldId="256"/>
            <ac:cxnSpMk id="32" creationId="{513081F5-C318-4421-A7E9-D7F6810B656E}"/>
          </ac:cxnSpMkLst>
        </pc:cxnChg>
      </pc:sldChg>
      <pc:sldChg chg="addSp modSp">
        <pc:chgData name="Ajith Doddipalli" userId="58a8395e4cb5b19b" providerId="Windows Live" clId="Web-{A82AC017-3D94-44C2-851A-6FE089CFB2D8}" dt="2024-03-25T16:07:07.958" v="85" actId="14100"/>
        <pc:sldMkLst>
          <pc:docMk/>
          <pc:sldMk cId="2612348114" sldId="257"/>
        </pc:sldMkLst>
        <pc:spChg chg="mod">
          <ac:chgData name="Ajith Doddipalli" userId="58a8395e4cb5b19b" providerId="Windows Live" clId="Web-{A82AC017-3D94-44C2-851A-6FE089CFB2D8}" dt="2024-03-25T16:02:54.605" v="28" actId="14100"/>
          <ac:spMkLst>
            <pc:docMk/>
            <pc:sldMk cId="2612348114" sldId="257"/>
            <ac:spMk id="2" creationId="{00000000-0000-0000-0000-000000000000}"/>
          </ac:spMkLst>
        </pc:spChg>
        <pc:spChg chg="mod">
          <ac:chgData name="Ajith Doddipalli" userId="58a8395e4cb5b19b" providerId="Windows Live" clId="Web-{A82AC017-3D94-44C2-851A-6FE089CFB2D8}" dt="2024-03-25T16:03:50.560" v="32" actId="20577"/>
          <ac:spMkLst>
            <pc:docMk/>
            <pc:sldMk cId="2612348114" sldId="257"/>
            <ac:spMk id="3" creationId="{00000000-0000-0000-0000-000000000000}"/>
          </ac:spMkLst>
        </pc:spChg>
        <pc:spChg chg="add mod">
          <ac:chgData name="Ajith Doddipalli" userId="58a8395e4cb5b19b" providerId="Windows Live" clId="Web-{A82AC017-3D94-44C2-851A-6FE089CFB2D8}" dt="2024-03-25T16:07:07.958" v="85" actId="14100"/>
          <ac:spMkLst>
            <pc:docMk/>
            <pc:sldMk cId="2612348114" sldId="257"/>
            <ac:spMk id="4" creationId="{8EE82D7E-C373-E1DC-C9C3-4F53233FCEAF}"/>
          </ac:spMkLst>
        </pc:spChg>
      </pc:sldChg>
      <pc:sldChg chg="addSp modSp del">
        <pc:chgData name="Ajith Doddipalli" userId="58a8395e4cb5b19b" providerId="Windows Live" clId="Web-{A82AC017-3D94-44C2-851A-6FE089CFB2D8}" dt="2024-03-25T14:39:40.534" v="8"/>
        <pc:sldMkLst>
          <pc:docMk/>
          <pc:sldMk cId="4202470516" sldId="258"/>
        </pc:sldMkLst>
        <pc:spChg chg="mod">
          <ac:chgData name="Ajith Doddipalli" userId="58a8395e4cb5b19b" providerId="Windows Live" clId="Web-{A82AC017-3D94-44C2-851A-6FE089CFB2D8}" dt="2024-03-25T14:38:44.218" v="2" actId="14100"/>
          <ac:spMkLst>
            <pc:docMk/>
            <pc:sldMk cId="4202470516" sldId="258"/>
            <ac:spMk id="2" creationId="{00000000-0000-0000-0000-000000000000}"/>
          </ac:spMkLst>
        </pc:spChg>
        <pc:spChg chg="add ord">
          <ac:chgData name="Ajith Doddipalli" userId="58a8395e4cb5b19b" providerId="Windows Live" clId="Web-{A82AC017-3D94-44C2-851A-6FE089CFB2D8}" dt="2024-03-25T14:39:00.907" v="7"/>
          <ac:spMkLst>
            <pc:docMk/>
            <pc:sldMk cId="4202470516" sldId="258"/>
            <ac:spMk id="4" creationId="{9AB68A6E-1146-6601-6756-21905470BEA3}"/>
          </ac:spMkLst>
        </pc:spChg>
      </pc:sldChg>
      <pc:sldChg chg="addSp modSp">
        <pc:chgData name="Ajith Doddipalli" userId="58a8395e4cb5b19b" providerId="Windows Live" clId="Web-{A82AC017-3D94-44C2-851A-6FE089CFB2D8}" dt="2024-03-25T14:43:37.641" v="26"/>
        <pc:sldMkLst>
          <pc:docMk/>
          <pc:sldMk cId="1011934727" sldId="259"/>
        </pc:sldMkLst>
        <pc:spChg chg="mod">
          <ac:chgData name="Ajith Doddipalli" userId="58a8395e4cb5b19b" providerId="Windows Live" clId="Web-{A82AC017-3D94-44C2-851A-6FE089CFB2D8}" dt="2024-03-25T14:43:01.717" v="24" actId="14100"/>
          <ac:spMkLst>
            <pc:docMk/>
            <pc:sldMk cId="1011934727" sldId="259"/>
            <ac:spMk id="2" creationId="{00000000-0000-0000-0000-000000000000}"/>
          </ac:spMkLst>
        </pc:spChg>
        <pc:spChg chg="mod">
          <ac:chgData name="Ajith Doddipalli" userId="58a8395e4cb5b19b" providerId="Windows Live" clId="Web-{A82AC017-3D94-44C2-851A-6FE089CFB2D8}" dt="2024-03-25T14:39:58.113" v="11" actId="14100"/>
          <ac:spMkLst>
            <pc:docMk/>
            <pc:sldMk cId="1011934727" sldId="259"/>
            <ac:spMk id="3" creationId="{00000000-0000-0000-0000-000000000000}"/>
          </ac:spMkLst>
        </pc:spChg>
        <pc:spChg chg="add mod ord">
          <ac:chgData name="Ajith Doddipalli" userId="58a8395e4cb5b19b" providerId="Windows Live" clId="Web-{A82AC017-3D94-44C2-851A-6FE089CFB2D8}" dt="2024-03-25T14:43:27.938" v="25"/>
          <ac:spMkLst>
            <pc:docMk/>
            <pc:sldMk cId="1011934727" sldId="259"/>
            <ac:spMk id="4" creationId="{C02068B0-1767-08E4-3B61-22FD3FC18032}"/>
          </ac:spMkLst>
        </pc:spChg>
        <pc:spChg chg="ord">
          <ac:chgData name="Ajith Doddipalli" userId="58a8395e4cb5b19b" providerId="Windows Live" clId="Web-{A82AC017-3D94-44C2-851A-6FE089CFB2D8}" dt="2024-03-25T14:43:37.641" v="26"/>
          <ac:spMkLst>
            <pc:docMk/>
            <pc:sldMk cId="1011934727" sldId="259"/>
            <ac:spMk id="10" creationId="{DC591C09-04EE-41A7-BC35-466CD8800556}"/>
          </ac:spMkLst>
        </pc:spChg>
        <pc:spChg chg="mod">
          <ac:chgData name="Ajith Doddipalli" userId="58a8395e4cb5b19b" providerId="Windows Live" clId="Web-{A82AC017-3D94-44C2-851A-6FE089CFB2D8}" dt="2024-03-25T14:42:06.792" v="21"/>
          <ac:spMkLst>
            <pc:docMk/>
            <pc:sldMk cId="1011934727" sldId="259"/>
            <ac:spMk id="12" creationId="{9FD6A395-8B77-4B2D-AA7E-1B4CE370CB43}"/>
          </ac:spMkLst>
        </pc:spChg>
      </pc:sldChg>
      <pc:sldChg chg="add replId">
        <pc:chgData name="Ajith Doddipalli" userId="58a8395e4cb5b19b" providerId="Windows Live" clId="Web-{A82AC017-3D94-44C2-851A-6FE089CFB2D8}" dt="2024-03-25T16:07:52.085" v="87"/>
        <pc:sldMkLst>
          <pc:docMk/>
          <pc:sldMk cId="1710507495" sldId="260"/>
        </pc:sldMkLst>
      </pc:sldChg>
      <pc:sldChg chg="addSp delSp modSp add del replId">
        <pc:chgData name="Ajith Doddipalli" userId="58a8395e4cb5b19b" providerId="Windows Live" clId="Web-{A82AC017-3D94-44C2-851A-6FE089CFB2D8}" dt="2024-03-25T16:07:46.600" v="86"/>
        <pc:sldMkLst>
          <pc:docMk/>
          <pc:sldMk cId="2187692079" sldId="260"/>
        </pc:sldMkLst>
        <pc:spChg chg="del mod">
          <ac:chgData name="Ajith Doddipalli" userId="58a8395e4cb5b19b" providerId="Windows Live" clId="Web-{A82AC017-3D94-44C2-851A-6FE089CFB2D8}" dt="2024-03-25T16:04:29.436" v="41"/>
          <ac:spMkLst>
            <pc:docMk/>
            <pc:sldMk cId="2187692079" sldId="260"/>
            <ac:spMk id="3" creationId="{00000000-0000-0000-0000-000000000000}"/>
          </ac:spMkLst>
        </pc:spChg>
        <pc:spChg chg="add del mod">
          <ac:chgData name="Ajith Doddipalli" userId="58a8395e4cb5b19b" providerId="Windows Live" clId="Web-{A82AC017-3D94-44C2-851A-6FE089CFB2D8}" dt="2024-03-25T16:05:13.532" v="44"/>
          <ac:spMkLst>
            <pc:docMk/>
            <pc:sldMk cId="2187692079" sldId="260"/>
            <ac:spMk id="5" creationId="{6E0F1DA2-BE8D-636E-0F69-26FE76DCDA49}"/>
          </ac:spMkLst>
        </pc:spChg>
        <pc:spChg chg="add del">
          <ac:chgData name="Ajith Doddipalli" userId="58a8395e4cb5b19b" providerId="Windows Live" clId="Web-{A82AC017-3D94-44C2-851A-6FE089CFB2D8}" dt="2024-03-25T16:05:01.266" v="43"/>
          <ac:spMkLst>
            <pc:docMk/>
            <pc:sldMk cId="2187692079" sldId="260"/>
            <ac:spMk id="6" creationId="{060855AD-7AF5-D31C-8243-B481D68E2046}"/>
          </ac:spMkLst>
        </pc:spChg>
        <pc:spChg chg="add mod">
          <ac:chgData name="Ajith Doddipalli" userId="58a8395e4cb5b19b" providerId="Windows Live" clId="Web-{A82AC017-3D94-44C2-851A-6FE089CFB2D8}" dt="2024-03-25T16:05:39.345" v="50" actId="14100"/>
          <ac:spMkLst>
            <pc:docMk/>
            <pc:sldMk cId="2187692079" sldId="260"/>
            <ac:spMk id="7" creationId="{D6979AB4-6268-56EF-4FC8-D306E43C295A}"/>
          </ac:spMkLst>
        </pc:spChg>
      </pc:sldChg>
      <pc:sldChg chg="add replId">
        <pc:chgData name="Ajith Doddipalli" userId="58a8395e4cb5b19b" providerId="Windows Live" clId="Web-{A82AC017-3D94-44C2-851A-6FE089CFB2D8}" dt="2024-03-25T16:07:54.976" v="88"/>
        <pc:sldMkLst>
          <pc:docMk/>
          <pc:sldMk cId="3325859814" sldId="261"/>
        </pc:sldMkLst>
      </pc:sldChg>
      <pc:sldChg chg="new">
        <pc:chgData name="Ajith Doddipalli" userId="58a8395e4cb5b19b" providerId="Windows Live" clId="Web-{A82AC017-3D94-44C2-851A-6FE089CFB2D8}" dt="2024-03-25T16:18:58.690" v="89"/>
        <pc:sldMkLst>
          <pc:docMk/>
          <pc:sldMk cId="351173439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60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11" y="1449308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11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11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5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5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60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5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1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8" y="2341480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7" y="4650479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50" y="4773229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1" y="66680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21-Apr-24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3oYYNIfYx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480"/>
            <a:ext cx="12192000" cy="25717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15" y="1071547"/>
            <a:ext cx="10515637" cy="1798641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SYMPTOM-BASED DISEASE PREDICTION SYSTEM USING MACHINE LEARNING</a:t>
            </a:r>
            <a:endParaRPr lang="en-IN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5" y="4786322"/>
            <a:ext cx="5238787" cy="18573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IN" sz="2000" dirty="0" err="1"/>
              <a:t>Animini</a:t>
            </a:r>
            <a:r>
              <a:rPr lang="en-IN" sz="2000" dirty="0"/>
              <a:t> </a:t>
            </a:r>
            <a:r>
              <a:rPr lang="en-IN" sz="2000" dirty="0" err="1"/>
              <a:t>Hemesh</a:t>
            </a:r>
            <a:r>
              <a:rPr lang="en-IN" sz="2000" dirty="0"/>
              <a:t> - 521113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000" dirty="0" err="1"/>
              <a:t>Bandi</a:t>
            </a:r>
            <a:r>
              <a:rPr lang="en-IN" sz="2000" dirty="0"/>
              <a:t> </a:t>
            </a:r>
            <a:r>
              <a:rPr lang="en-IN" sz="2000" dirty="0" err="1"/>
              <a:t>Rahul</a:t>
            </a:r>
            <a:r>
              <a:rPr lang="en-IN" sz="2000" dirty="0"/>
              <a:t>- 521120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000" dirty="0" err="1"/>
              <a:t>Doddipalli</a:t>
            </a:r>
            <a:r>
              <a:rPr lang="en-IN" sz="2000" dirty="0"/>
              <a:t>  </a:t>
            </a:r>
            <a:r>
              <a:rPr lang="en-IN" sz="2000" dirty="0" err="1"/>
              <a:t>Ajith</a:t>
            </a:r>
            <a:r>
              <a:rPr lang="en-IN" sz="2000" dirty="0"/>
              <a:t> – 521130</a:t>
            </a:r>
          </a:p>
          <a:p>
            <a:pPr marL="514350" indent="-514350" algn="l"/>
            <a:r>
              <a:rPr lang="en-IN" sz="2000" dirty="0"/>
              <a:t>Class : </a:t>
            </a:r>
            <a:r>
              <a:rPr lang="en-IN" sz="2000" dirty="0" err="1"/>
              <a:t>Btech</a:t>
            </a:r>
            <a:r>
              <a:rPr lang="en-IN" sz="2000" dirty="0"/>
              <a:t> 3</a:t>
            </a:r>
            <a:r>
              <a:rPr lang="en-IN" sz="2000" baseline="30000" dirty="0"/>
              <a:t>rd</a:t>
            </a:r>
            <a:r>
              <a:rPr lang="en-IN" sz="2000" dirty="0"/>
              <a:t> year sec-A</a:t>
            </a:r>
          </a:p>
          <a:p>
            <a:pPr marL="514350" indent="-514350" algn="l"/>
            <a:endParaRPr lang="en-IN" sz="2000" dirty="0"/>
          </a:p>
          <a:p>
            <a:pPr marL="514350" indent="-514350" algn="l"/>
            <a:endParaRPr lang="en-IN" sz="2000" dirty="0"/>
          </a:p>
          <a:p>
            <a:pPr marL="514350" indent="-514350" algn="l"/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90723" y="4214818"/>
            <a:ext cx="8001056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29245" y="4143380"/>
            <a:ext cx="1714512" cy="14287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972655" y="3214687"/>
            <a:ext cx="666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EE363- Introduction to Machine learning </a:t>
            </a:r>
          </a:p>
          <a:p>
            <a:pPr algn="ctr"/>
            <a:r>
              <a:rPr lang="en-IN" dirty="0"/>
              <a:t>Course  Co-ordinator – Dr. K. Sri </a:t>
            </a:r>
            <a:r>
              <a:rPr lang="en-IN" dirty="0" err="1"/>
              <a:t>Phani</a:t>
            </a:r>
            <a:r>
              <a:rPr lang="en-IN" dirty="0"/>
              <a:t> Krishna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7E074-3CE0-7CB9-CE3B-1885D83D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4" y="3861018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2879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DATA PREPROCESSING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6" y="1531089"/>
            <a:ext cx="10249786" cy="2913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4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6" y="4518837"/>
            <a:ext cx="10271051" cy="2073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9D6258-AA0F-1F8B-E7CC-FE44D641D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1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9" y="1807535"/>
            <a:ext cx="11344939" cy="4146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964BB3-5D60-6A93-E809-3C77F0C85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Comparison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2" y="1531089"/>
            <a:ext cx="10446893" cy="2817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6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65" y="4518837"/>
            <a:ext cx="7068340" cy="2339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884803-9CB3-50C9-106C-2789C8EFA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TESTING DATA PREPROCESSING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1807534"/>
            <a:ext cx="9537405" cy="4327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23A5DE-B9E6-A681-F9AB-D7304B79B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Accuracy Score and Confusion Matrix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2" y="1860699"/>
            <a:ext cx="10079666" cy="3735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69F936-5A63-A590-A265-C2BF4793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Accuracy Score and Confusion Matrix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60699"/>
            <a:ext cx="7347098" cy="4710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A1182E-D113-58CE-F9D1-9D0A023D8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OUTPUT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0" y="1977656"/>
            <a:ext cx="9260958" cy="3976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C01961-3774-78D9-8366-5736C19A7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OUTPUT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76" y="1977656"/>
            <a:ext cx="8371346" cy="3976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3F99B2-33C4-8440-A809-DE8C0B63E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OUTPUT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76" y="1991225"/>
            <a:ext cx="8371346" cy="3949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6CFD40-9E00-FB04-4960-D03CBFDED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63095" y="2521394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35504" y="2712776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000239" y="2702138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Over to 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8632" y="3419807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14909" y="3371986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FDC3C-999E-C819-30DD-6DF352C7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162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1423" y="1754371"/>
            <a:ext cx="9310577" cy="421653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 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 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604" y="1945758"/>
            <a:ext cx="57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itchFamily="34" charset="0"/>
                <a:cs typeface="Calibri" pitchFamily="34" charset="0"/>
              </a:rPr>
              <a:t>INTRODUCTION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36604" y="2806995"/>
            <a:ext cx="8367825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572537" y="2736000"/>
            <a:ext cx="3211035" cy="2126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0" y="606056"/>
            <a:ext cx="2062716" cy="41467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306726" y="3306722"/>
            <a:ext cx="84635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cs typeface="Calibri" pitchFamily="34" charset="0"/>
              </a:rPr>
              <a:t>           </a:t>
            </a:r>
            <a:r>
              <a:rPr lang="en-IN" sz="2000" dirty="0"/>
              <a:t>As </a:t>
            </a:r>
            <a:r>
              <a:rPr lang="en-IN" dirty="0"/>
              <a:t>the number of patients and diseases continues to increase annually, the strain on the medical system grows, leading to overpricing in many countries. A majority of illnesses necessitate consultations with doctors for treatment. Leveraging ample data, algorithms can streamline and economize disease prediction. Symptom-based disease prediction is a vital component of effective treatment. In our project, we </a:t>
            </a:r>
            <a:r>
              <a:rPr lang="en-IN" dirty="0" err="1"/>
              <a:t>endeavor</a:t>
            </a:r>
            <a:r>
              <a:rPr lang="en-IN" dirty="0"/>
              <a:t> to precisely forecast diseases based on patient symptoms. We employed two distinct algorithms, Decision Tree and KNN, and attained an accuracy level close to 90%. This system </a:t>
            </a:r>
            <a:r>
              <a:rPr lang="en-IN" dirty="0" err="1"/>
              <a:t>harbors</a:t>
            </a:r>
            <a:r>
              <a:rPr lang="en-IN" dirty="0"/>
              <a:t> immense potential for future medical treatments. Additionally, we crafted an interactive interface to enrich user-system interaction. Furthermore, we strived to visually depict and interpret the findings of our study and project.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704093-86FD-F726-F936-651A1B048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2688" y="1754371"/>
            <a:ext cx="9289312" cy="452431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itchFamily="34" charset="0"/>
                <a:cs typeface="Calibri" pitchFamily="34" charset="0"/>
              </a:rPr>
              <a:t>Compared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different models Navie Bayes, Random Forests, K- Nearest Neighbors, Decision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Among them we got best results in Decision Trees and Random Forests.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As the Computation of Decision tree is done in Observational Space we have chosen Decision Tree to train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More over the data we choose is discrete and is independent makes us more concrete towards Decision Tree Model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604" y="1945758"/>
            <a:ext cx="57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itchFamily="34" charset="0"/>
                <a:cs typeface="Calibri" pitchFamily="34" charset="0"/>
              </a:rPr>
              <a:t>CONCLUSION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36604" y="2806995"/>
            <a:ext cx="8367825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572537" y="2736000"/>
            <a:ext cx="3211035" cy="2126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0" y="606056"/>
            <a:ext cx="2062716" cy="41467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8F44D-272E-F5F4-C701-66BD337CE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63095" y="1671388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35504" y="1862770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000239" y="1852132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Video Link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8632" y="2569801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14909" y="2521980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FDC3C-999E-C819-30DD-6DF352C7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4BD6AF-271D-07C8-709B-BD82C2C40E02}"/>
              </a:ext>
            </a:extLst>
          </p:cNvPr>
          <p:cNvSpPr/>
          <p:nvPr/>
        </p:nvSpPr>
        <p:spPr>
          <a:xfrm>
            <a:off x="3594337" y="3560906"/>
            <a:ext cx="463526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Video Link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09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1423" y="1754371"/>
            <a:ext cx="9310577" cy="421653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 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 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604" y="1945758"/>
            <a:ext cx="57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itchFamily="34" charset="0"/>
                <a:cs typeface="Calibri" pitchFamily="34" charset="0"/>
              </a:rPr>
              <a:t>MODELS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36604" y="2806995"/>
            <a:ext cx="8367825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572537" y="2736000"/>
            <a:ext cx="3211035" cy="2126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0" y="606056"/>
            <a:ext cx="2062716" cy="41467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306726" y="3147227"/>
            <a:ext cx="8463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cs typeface="Calibri" pitchFamily="34" charset="0"/>
              </a:rPr>
              <a:t>                         In this project, both Decision Tree and K-Nearest </a:t>
            </a:r>
            <a:r>
              <a:rPr lang="en-IN" dirty="0" err="1">
                <a:cs typeface="Calibri" pitchFamily="34" charset="0"/>
              </a:rPr>
              <a:t>Neighbors</a:t>
            </a:r>
            <a:r>
              <a:rPr lang="en-IN" dirty="0">
                <a:cs typeface="Calibri" pitchFamily="34" charset="0"/>
              </a:rPr>
              <a:t> (KNN) models were employed to predict diseases based on symptoms. The Decision Tree model was trained to create a tree-like structure where each internal node represented a decision based on a symptom, and each leaf node represented the predicted disease. During training, the model learned to partition the feature space (symptoms) based on information gain or </a:t>
            </a:r>
            <a:r>
              <a:rPr lang="en-IN" dirty="0" err="1">
                <a:cs typeface="Calibri" pitchFamily="34" charset="0"/>
              </a:rPr>
              <a:t>Gini</a:t>
            </a:r>
            <a:r>
              <a:rPr lang="en-IN" dirty="0">
                <a:cs typeface="Calibri" pitchFamily="34" charset="0"/>
              </a:rPr>
              <a:t> impurity. In contrast, the KNN model stored the entire training dataset without explicit decision rules. During prediction, KNN calculated distances between new symptoms and all training instances, selecting the K nearest </a:t>
            </a:r>
            <a:r>
              <a:rPr lang="en-IN" dirty="0" err="1">
                <a:cs typeface="Calibri" pitchFamily="34" charset="0"/>
              </a:rPr>
              <a:t>neighbors</a:t>
            </a:r>
            <a:r>
              <a:rPr lang="en-IN" dirty="0">
                <a:cs typeface="Calibri" pitchFamily="34" charset="0"/>
              </a:rPr>
              <a:t> and assigning the majority class label among them as the prediction. Both models were evaluated using cross-validation and tested on separate datasets, with accuracy scores and confusion matrices used to assess their performance in disease prediction.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6A7B1B-05A4-9D6B-C110-309BFF3F2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880891" y="318963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DECISION TREE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descr="bull_i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92" y="2294503"/>
            <a:ext cx="5071303" cy="38034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26" name="Rectangle 25"/>
          <p:cNvSpPr/>
          <p:nvPr/>
        </p:nvSpPr>
        <p:spPr>
          <a:xfrm>
            <a:off x="0" y="2413590"/>
            <a:ext cx="5932968" cy="321103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20995" y="3094074"/>
            <a:ext cx="5103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 Utilized for disease prediction based on symptoms.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Learns decision rules from training data to create a tree-like structure.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Each node represents a decision based on a symptom, aiding in partitioning the feature space for accurate predictions.</a:t>
            </a:r>
          </a:p>
          <a:p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D4221-1BE9-27D3-2728-D3EB02B1E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1423" y="1754371"/>
            <a:ext cx="9310577" cy="421653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 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 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604" y="1945758"/>
            <a:ext cx="57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itchFamily="34" charset="0"/>
                <a:cs typeface="Calibri" pitchFamily="34" charset="0"/>
              </a:rPr>
              <a:t>K-NEAREST NEIGHBOURS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36604" y="2806995"/>
            <a:ext cx="8367825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572537" y="2736000"/>
            <a:ext cx="3211035" cy="2126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0" y="606056"/>
            <a:ext cx="2062716" cy="41467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306726" y="3253556"/>
            <a:ext cx="84635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KNN relies on the principle of similarity between instances.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It stores the entire training dataset and does not learn explicit decision rules.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 The choice of K, the number of </a:t>
            </a:r>
            <a:r>
              <a:rPr lang="en-IN" sz="2000" dirty="0" err="1">
                <a:cs typeface="Calibri" pitchFamily="34" charset="0"/>
              </a:rPr>
              <a:t>neighbors</a:t>
            </a:r>
            <a:r>
              <a:rPr lang="en-IN" sz="2000" dirty="0">
                <a:cs typeface="Calibri" pitchFamily="34" charset="0"/>
              </a:rPr>
              <a:t>, influences its performance.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KNN assigns the majority class label among its K nearest </a:t>
            </a:r>
            <a:r>
              <a:rPr lang="en-IN" sz="2000" dirty="0" err="1">
                <a:cs typeface="Calibri" pitchFamily="34" charset="0"/>
              </a:rPr>
              <a:t>neighbors</a:t>
            </a:r>
            <a:r>
              <a:rPr lang="en-IN" sz="2000" dirty="0">
                <a:cs typeface="Calibri" pitchFamily="34" charset="0"/>
              </a:rPr>
              <a:t> during prediction.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It can be computationally expensive with large datasets due to distance calculations.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8E1120-68B8-C3B8-4F18-F21A43ED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880891" y="318963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LIBRARY USED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1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76" y="1754372"/>
            <a:ext cx="10013224" cy="46406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1CA9AA-53F6-F9A1-F9E0-DCF193CA3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944675" y="350863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DATA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16" y="2564525"/>
            <a:ext cx="8918224" cy="2326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C97F7C-7677-1754-663D-9A106132D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944675" y="350863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DATA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" y="2020329"/>
            <a:ext cx="11554050" cy="4008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8B7E42-0C2D-EE2A-4B74-15ECF3FD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DATA PREPROCESSING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IMG_20240419_1559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9" y="2118439"/>
            <a:ext cx="11451265" cy="2525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F6D9B-8159-44EC-A853-14D4F50DF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1067</TotalTime>
  <Words>562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Perpetua</vt:lpstr>
      <vt:lpstr>Wingdings 2</vt:lpstr>
      <vt:lpstr>Equity</vt:lpstr>
      <vt:lpstr>SYMPTOM-BASED DISEASE PREDICTION SYSTEM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Rahul .B</cp:lastModifiedBy>
  <cp:revision>181</cp:revision>
  <dcterms:created xsi:type="dcterms:W3CDTF">2024-03-25T14:06:27Z</dcterms:created>
  <dcterms:modified xsi:type="dcterms:W3CDTF">2024-04-21T10:16:51Z</dcterms:modified>
</cp:coreProperties>
</file>