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10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27757" y="0"/>
            <a:ext cx="6560820" cy="10287000"/>
          </a:xfrm>
          <a:custGeom>
            <a:avLst/>
            <a:gdLst/>
            <a:ahLst/>
            <a:cxnLst/>
            <a:rect l="l" t="t" r="r" b="b"/>
            <a:pathLst>
              <a:path w="6560819" h="10287000">
                <a:moveTo>
                  <a:pt x="6560242" y="10287000"/>
                </a:moveTo>
                <a:lnTo>
                  <a:pt x="0" y="10287000"/>
                </a:lnTo>
                <a:lnTo>
                  <a:pt x="4760048" y="0"/>
                </a:lnTo>
                <a:lnTo>
                  <a:pt x="6560242" y="0"/>
                </a:lnTo>
                <a:lnTo>
                  <a:pt x="6560242" y="1028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29891" y="0"/>
            <a:ext cx="10858500" cy="10287000"/>
          </a:xfrm>
          <a:custGeom>
            <a:avLst/>
            <a:gdLst/>
            <a:ahLst/>
            <a:cxnLst/>
            <a:rect l="l" t="t" r="r" b="b"/>
            <a:pathLst>
              <a:path w="10858500" h="10287000">
                <a:moveTo>
                  <a:pt x="10858108" y="1609753"/>
                </a:moveTo>
                <a:lnTo>
                  <a:pt x="6842933" y="10286999"/>
                </a:lnTo>
                <a:lnTo>
                  <a:pt x="0" y="10286999"/>
                </a:lnTo>
                <a:lnTo>
                  <a:pt x="4760047" y="0"/>
                </a:lnTo>
                <a:lnTo>
                  <a:pt x="10858108" y="0"/>
                </a:lnTo>
                <a:lnTo>
                  <a:pt x="10858108" y="1609753"/>
                </a:lnTo>
                <a:close/>
              </a:path>
            </a:pathLst>
          </a:custGeom>
          <a:solidFill>
            <a:srgbClr val="6520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4999" y="3363849"/>
            <a:ext cx="17018000" cy="151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B10F1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B10F1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B10F1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8427" y="873125"/>
            <a:ext cx="275114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B10F1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184" y="1784776"/>
            <a:ext cx="17195630" cy="708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999" y="3363849"/>
            <a:ext cx="11105515" cy="1519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800" spc="-75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9800" spc="6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9800" spc="-5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800" spc="-50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9800" spc="-66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9800" spc="10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9800" spc="-5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9800" spc="-29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9800" spc="-37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9800" spc="-29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9800" spc="-43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9800" spc="-156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9800" spc="-3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9800" spc="-5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800" spc="-8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9800" spc="-29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9800" spc="-8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9800" spc="-330" b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9800" spc="-53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9800" spc="-125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9800" spc="59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999" y="5264022"/>
            <a:ext cx="1320291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60">
                <a:solidFill>
                  <a:srgbClr val="FFFFFF"/>
                </a:solidFill>
                <a:latin typeface="Lucida Sans Unicode"/>
                <a:cs typeface="Lucida Sans Unicode"/>
              </a:rPr>
              <a:t>Detecting</a:t>
            </a:r>
            <a:r>
              <a:rPr dirty="0" sz="48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00" spc="235">
                <a:solidFill>
                  <a:srgbClr val="FFFFFF"/>
                </a:solidFill>
                <a:latin typeface="Lucida Sans Unicode"/>
                <a:cs typeface="Lucida Sans Unicode"/>
              </a:rPr>
              <a:t>fake</a:t>
            </a:r>
            <a:r>
              <a:rPr dirty="0" sz="48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00" spc="29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48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00" spc="3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48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00" spc="114">
                <a:solidFill>
                  <a:srgbClr val="FFFFFF"/>
                </a:solidFill>
                <a:latin typeface="Lucida Sans Unicode"/>
                <a:cs typeface="Lucida Sans Unicode"/>
              </a:rPr>
              <a:t>online</a:t>
            </a:r>
            <a:r>
              <a:rPr dirty="0" sz="48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00" spc="29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4800" spc="-3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800" spc="250">
                <a:solidFill>
                  <a:srgbClr val="FFFFFF"/>
                </a:solidFill>
                <a:latin typeface="Lucida Sans Unicode"/>
                <a:cs typeface="Lucida Sans Unicode"/>
              </a:rPr>
              <a:t>media</a:t>
            </a:r>
            <a:endParaRPr sz="4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876364"/>
            <a:ext cx="6944359" cy="1107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100" spc="-75"/>
              <a:t>Group</a:t>
            </a:r>
            <a:r>
              <a:rPr dirty="0" sz="7100" spc="265"/>
              <a:t> </a:t>
            </a:r>
            <a:r>
              <a:rPr dirty="0" sz="7100"/>
              <a:t>Members</a:t>
            </a:r>
            <a:endParaRPr sz="7100"/>
          </a:p>
        </p:txBody>
      </p:sp>
      <p:sp>
        <p:nvSpPr>
          <p:cNvPr id="3" name="object 3"/>
          <p:cNvSpPr txBox="1"/>
          <p:nvPr/>
        </p:nvSpPr>
        <p:spPr>
          <a:xfrm>
            <a:off x="10321192" y="3925510"/>
            <a:ext cx="4606925" cy="20637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315"/>
              </a:spcBef>
            </a:pPr>
            <a:r>
              <a:rPr dirty="0" sz="4000" spc="10" b="1">
                <a:solidFill>
                  <a:srgbClr val="B10F1F"/>
                </a:solidFill>
                <a:latin typeface="Arial"/>
                <a:cs typeface="Arial"/>
              </a:rPr>
              <a:t>Ramasubramanian </a:t>
            </a:r>
            <a:r>
              <a:rPr dirty="0" sz="4000" spc="-110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4000" spc="40" b="1">
                <a:solidFill>
                  <a:srgbClr val="B10F1F"/>
                </a:solidFill>
                <a:latin typeface="Arial"/>
                <a:cs typeface="Arial"/>
              </a:rPr>
              <a:t>Dharumaperumal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dirty="0" sz="3200" spc="200">
                <a:solidFill>
                  <a:srgbClr val="652029"/>
                </a:solidFill>
                <a:latin typeface="Lucida Sans Unicode"/>
                <a:cs typeface="Lucida Sans Unicode"/>
              </a:rPr>
              <a:t>Student</a:t>
            </a:r>
            <a:r>
              <a:rPr dirty="0" sz="3200" spc="-225">
                <a:solidFill>
                  <a:srgbClr val="652029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652029"/>
                </a:solidFill>
                <a:latin typeface="Lucida Sans Unicode"/>
                <a:cs typeface="Lucida Sans Unicode"/>
              </a:rPr>
              <a:t>Id:</a:t>
            </a:r>
            <a:r>
              <a:rPr dirty="0" sz="3200" spc="-225">
                <a:solidFill>
                  <a:srgbClr val="652029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45">
                <a:solidFill>
                  <a:srgbClr val="652029"/>
                </a:solidFill>
                <a:latin typeface="Lucida Sans Unicode"/>
                <a:cs typeface="Lucida Sans Unicode"/>
              </a:rPr>
              <a:t>100810343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925510"/>
            <a:ext cx="4457065" cy="146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05" b="1">
                <a:solidFill>
                  <a:srgbClr val="B10F1F"/>
                </a:solidFill>
                <a:latin typeface="Arial"/>
                <a:cs typeface="Arial"/>
              </a:rPr>
              <a:t>Nidhi</a:t>
            </a:r>
            <a:r>
              <a:rPr dirty="0" sz="40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B10F1F"/>
                </a:solidFill>
                <a:latin typeface="Arial"/>
                <a:cs typeface="Arial"/>
              </a:rPr>
              <a:t>Thakur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dirty="0" sz="3200" spc="200">
                <a:solidFill>
                  <a:srgbClr val="652029"/>
                </a:solidFill>
                <a:latin typeface="Lucida Sans Unicode"/>
                <a:cs typeface="Lucida Sans Unicode"/>
              </a:rPr>
              <a:t>Student</a:t>
            </a:r>
            <a:r>
              <a:rPr dirty="0" sz="3200" spc="-229">
                <a:solidFill>
                  <a:srgbClr val="652029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652029"/>
                </a:solidFill>
                <a:latin typeface="Lucida Sans Unicode"/>
                <a:cs typeface="Lucida Sans Unicode"/>
              </a:rPr>
              <a:t>Id:</a:t>
            </a:r>
            <a:r>
              <a:rPr dirty="0" sz="3200" spc="-225">
                <a:solidFill>
                  <a:srgbClr val="652029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54">
                <a:solidFill>
                  <a:srgbClr val="652029"/>
                </a:solidFill>
                <a:latin typeface="Lucida Sans Unicode"/>
                <a:cs typeface="Lucida Sans Unicode"/>
              </a:rPr>
              <a:t>100844115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7052820"/>
            <a:ext cx="4857115" cy="146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" b="1">
                <a:solidFill>
                  <a:srgbClr val="B10F1F"/>
                </a:solidFill>
                <a:latin typeface="Arial"/>
                <a:cs typeface="Arial"/>
              </a:rPr>
              <a:t>Arunpriya</a:t>
            </a:r>
            <a:r>
              <a:rPr dirty="0" sz="4000" spc="12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4000" spc="20" b="1">
                <a:solidFill>
                  <a:srgbClr val="B10F1F"/>
                </a:solidFill>
                <a:latin typeface="Arial"/>
                <a:cs typeface="Arial"/>
              </a:rPr>
              <a:t>Gobinath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dirty="0" sz="3200" spc="200">
                <a:solidFill>
                  <a:srgbClr val="652029"/>
                </a:solidFill>
                <a:latin typeface="Lucida Sans Unicode"/>
                <a:cs typeface="Lucida Sans Unicode"/>
              </a:rPr>
              <a:t>Student</a:t>
            </a:r>
            <a:r>
              <a:rPr dirty="0" sz="3200" spc="-229">
                <a:solidFill>
                  <a:srgbClr val="652029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652029"/>
                </a:solidFill>
                <a:latin typeface="Lucida Sans Unicode"/>
                <a:cs typeface="Lucida Sans Unicode"/>
              </a:rPr>
              <a:t>Id:</a:t>
            </a:r>
            <a:r>
              <a:rPr dirty="0" sz="3200" spc="-229">
                <a:solidFill>
                  <a:srgbClr val="652029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60">
                <a:solidFill>
                  <a:srgbClr val="652029"/>
                </a:solidFill>
                <a:latin typeface="Lucida Sans Unicode"/>
                <a:cs typeface="Lucida Sans Unicode"/>
              </a:rPr>
              <a:t>100841238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546330" cy="10287000"/>
          </a:xfrm>
          <a:custGeom>
            <a:avLst/>
            <a:gdLst/>
            <a:ahLst/>
            <a:cxnLst/>
            <a:rect l="l" t="t" r="r" b="b"/>
            <a:pathLst>
              <a:path w="12546330" h="10287000">
                <a:moveTo>
                  <a:pt x="12546177" y="0"/>
                </a:moveTo>
                <a:lnTo>
                  <a:pt x="9673476" y="10286998"/>
                </a:lnTo>
                <a:lnTo>
                  <a:pt x="0" y="10286998"/>
                </a:lnTo>
                <a:lnTo>
                  <a:pt x="0" y="0"/>
                </a:lnTo>
                <a:lnTo>
                  <a:pt x="12546177" y="0"/>
                </a:lnTo>
                <a:close/>
              </a:path>
            </a:pathLst>
          </a:custGeom>
          <a:solidFill>
            <a:srgbClr val="6520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6184" y="1784776"/>
            <a:ext cx="9825355" cy="7083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87680">
              <a:lnSpc>
                <a:spcPct val="107200"/>
              </a:lnSpc>
              <a:spcBef>
                <a:spcPts val="95"/>
              </a:spcBef>
              <a:tabLst>
                <a:tab pos="4681220" algn="l"/>
              </a:tabLst>
            </a:pPr>
            <a:r>
              <a:rPr dirty="0" sz="2700" spc="114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45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2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8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245">
                <a:solidFill>
                  <a:srgbClr val="FFFFFF"/>
                </a:solidFill>
                <a:latin typeface="Lucida Sans Unicode"/>
                <a:cs typeface="Lucida Sans Unicode"/>
              </a:rPr>
              <a:t>Webpage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20">
                <a:solidFill>
                  <a:srgbClr val="FFFFFF"/>
                </a:solidFill>
                <a:latin typeface="Lucida Sans Unicode"/>
                <a:cs typeface="Lucida Sans Unicode"/>
              </a:rPr>
              <a:t>Plug-in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7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10">
                <a:solidFill>
                  <a:srgbClr val="FFFFFF"/>
                </a:solidFill>
                <a:latin typeface="Lucida Sans Unicode"/>
                <a:cs typeface="Lucida Sans Unicode"/>
              </a:rPr>
              <a:t>works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1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4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Lucida Sans Unicode"/>
                <a:cs typeface="Lucida Sans Unicode"/>
              </a:rPr>
              <a:t>Ai </a:t>
            </a:r>
            <a:r>
              <a:rPr dirty="0" sz="2700" spc="-8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65">
                <a:solidFill>
                  <a:srgbClr val="FFFFFF"/>
                </a:solidFill>
                <a:latin typeface="Lucida Sans Unicode"/>
                <a:cs typeface="Lucida Sans Unicode"/>
              </a:rPr>
              <a:t>detection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3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14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Lucida Sans Unicode"/>
                <a:cs typeface="Lucida Sans Unicode"/>
              </a:rPr>
              <a:t>finding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40">
                <a:solidFill>
                  <a:srgbClr val="FFFFFF"/>
                </a:solidFill>
                <a:latin typeface="Lucida Sans Unicode"/>
                <a:cs typeface="Lucida Sans Unicode"/>
              </a:rPr>
              <a:t>fake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20">
                <a:solidFill>
                  <a:srgbClr val="FFFFFF"/>
                </a:solidFill>
                <a:latin typeface="Lucida Sans Unicode"/>
                <a:cs typeface="Lucida Sans Unicode"/>
              </a:rPr>
              <a:t>news,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spam </a:t>
            </a:r>
            <a:r>
              <a:rPr dirty="0" sz="2700" spc="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message</a:t>
            </a:r>
            <a:r>
              <a:rPr dirty="0" sz="27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4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27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Lucida Sans Unicode"/>
                <a:cs typeface="Lucida Sans Unicode"/>
              </a:rPr>
              <a:t>daily</a:t>
            </a:r>
            <a:r>
              <a:rPr dirty="0" sz="27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5">
                <a:solidFill>
                  <a:srgbClr val="FFFFFF"/>
                </a:solidFill>
                <a:latin typeface="Lucida Sans Unicode"/>
                <a:cs typeface="Lucida Sans Unicode"/>
              </a:rPr>
              <a:t>news	</a:t>
            </a:r>
            <a:r>
              <a:rPr dirty="0" sz="2700" spc="125">
                <a:solidFill>
                  <a:srgbClr val="FFFFFF"/>
                </a:solidFill>
                <a:latin typeface="Lucida Sans Unicode"/>
                <a:cs typeface="Lucida Sans Unicode"/>
              </a:rPr>
              <a:t>provided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700" spc="120">
                <a:solidFill>
                  <a:srgbClr val="FFFFFF"/>
                </a:solidFill>
                <a:latin typeface="Lucida Sans Unicode"/>
                <a:cs typeface="Lucida Sans Unicode"/>
              </a:rPr>
              <a:t>user </a:t>
            </a:r>
            <a:r>
              <a:rPr dirty="0" sz="2700" spc="9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7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70">
                <a:solidFill>
                  <a:srgbClr val="FFFFFF"/>
                </a:solidFill>
                <a:latin typeface="Lucida Sans Unicode"/>
                <a:cs typeface="Lucida Sans Unicode"/>
              </a:rPr>
              <a:t>online</a:t>
            </a:r>
            <a:r>
              <a:rPr dirty="0" sz="27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Lucida Sans Unicode"/>
                <a:cs typeface="Lucida Sans Unicode"/>
              </a:rPr>
              <a:t>newsmedia.</a:t>
            </a:r>
            <a:endParaRPr sz="2700">
              <a:latin typeface="Lucida Sans Unicode"/>
              <a:cs typeface="Lucida Sans Unicode"/>
            </a:endParaRPr>
          </a:p>
          <a:p>
            <a:pPr marL="12700" marR="5080">
              <a:lnSpc>
                <a:spcPct val="107200"/>
              </a:lnSpc>
              <a:spcBef>
                <a:spcPts val="3475"/>
              </a:spcBef>
            </a:pPr>
            <a:r>
              <a:rPr dirty="0" sz="2700" spc="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6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27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20">
                <a:solidFill>
                  <a:srgbClr val="FFFFFF"/>
                </a:solidFill>
                <a:latin typeface="Lucida Sans Unicode"/>
                <a:cs typeface="Lucida Sans Unicode"/>
              </a:rPr>
              <a:t>provides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2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7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90">
                <a:solidFill>
                  <a:srgbClr val="FFFFFF"/>
                </a:solidFill>
                <a:latin typeface="Lucida Sans Unicode"/>
                <a:cs typeface="Lucida Sans Unicode"/>
              </a:rPr>
              <a:t>feed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27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25">
                <a:solidFill>
                  <a:srgbClr val="FFFFFF"/>
                </a:solidFill>
                <a:latin typeface="Lucida Sans Unicode"/>
                <a:cs typeface="Lucida Sans Unicode"/>
              </a:rPr>
              <a:t>directly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2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7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8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2700" spc="-8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25">
                <a:solidFill>
                  <a:srgbClr val="FFFFFF"/>
                </a:solidFill>
                <a:latin typeface="Lucida Sans Unicode"/>
                <a:cs typeface="Lucida Sans Unicode"/>
              </a:rPr>
              <a:t>text </a:t>
            </a:r>
            <a:r>
              <a:rPr dirty="0" sz="2700" spc="65">
                <a:solidFill>
                  <a:srgbClr val="FFFFFF"/>
                </a:solidFill>
                <a:latin typeface="Lucida Sans Unicode"/>
                <a:cs typeface="Lucida Sans Unicode"/>
              </a:rPr>
              <a:t>box </a:t>
            </a:r>
            <a:r>
              <a:rPr dirty="0" sz="2700" spc="9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700" spc="120">
                <a:solidFill>
                  <a:srgbClr val="FFFFFF"/>
                </a:solidFill>
                <a:latin typeface="Lucida Sans Unicode"/>
                <a:cs typeface="Lucida Sans Unicode"/>
              </a:rPr>
              <a:t>provide </a:t>
            </a:r>
            <a:r>
              <a:rPr dirty="0" sz="2700" spc="114">
                <a:solidFill>
                  <a:srgbClr val="FFFFFF"/>
                </a:solidFill>
                <a:latin typeface="Lucida Sans Unicode"/>
                <a:cs typeface="Lucida Sans Unicode"/>
              </a:rPr>
              <a:t>site </a:t>
            </a:r>
            <a:r>
              <a:rPr dirty="0" sz="2700">
                <a:solidFill>
                  <a:srgbClr val="FFFFFF"/>
                </a:solidFill>
                <a:latin typeface="Lucida Sans Unicode"/>
                <a:cs typeface="Lucida Sans Unicode"/>
              </a:rPr>
              <a:t>link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700" spc="175">
                <a:solidFill>
                  <a:srgbClr val="FFFFFF"/>
                </a:solidFill>
                <a:latin typeface="Lucida Sans Unicode"/>
                <a:cs typeface="Lucida Sans Unicode"/>
              </a:rPr>
              <a:t>news </a:t>
            </a:r>
            <a:r>
              <a:rPr dirty="0" sz="2700" spc="155">
                <a:solidFill>
                  <a:srgbClr val="FFFFFF"/>
                </a:solidFill>
                <a:latin typeface="Lucida Sans Unicode"/>
                <a:cs typeface="Lucida Sans Unicode"/>
              </a:rPr>
              <a:t>source </a:t>
            </a:r>
            <a:r>
              <a:rPr dirty="0" sz="2700" spc="95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dirty="0" sz="27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05">
                <a:solidFill>
                  <a:srgbClr val="FFFFFF"/>
                </a:solidFill>
                <a:latin typeface="Lucida Sans Unicode"/>
                <a:cs typeface="Lucida Sans Unicode"/>
              </a:rPr>
              <a:t>social</a:t>
            </a:r>
            <a:r>
              <a:rPr dirty="0" sz="27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media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10">
                <a:solidFill>
                  <a:srgbClr val="FFFFFF"/>
                </a:solidFill>
                <a:latin typeface="Lucida Sans Unicode"/>
                <a:cs typeface="Lucida Sans Unicode"/>
              </a:rPr>
              <a:t>verify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Lucida Sans Unicode"/>
                <a:cs typeface="Lucida Sans Unicode"/>
              </a:rPr>
              <a:t>reality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Lucida Sans Unicode"/>
                <a:cs typeface="Lucida Sans Unicode"/>
              </a:rPr>
              <a:t>it.</a:t>
            </a:r>
            <a:endParaRPr sz="2700">
              <a:latin typeface="Lucida Sans Unicode"/>
              <a:cs typeface="Lucida Sans Unicode"/>
            </a:endParaRPr>
          </a:p>
          <a:p>
            <a:pPr marL="12700" marR="229235">
              <a:lnSpc>
                <a:spcPct val="107200"/>
              </a:lnSpc>
              <a:spcBef>
                <a:spcPts val="3475"/>
              </a:spcBef>
            </a:pPr>
            <a:r>
              <a:rPr dirty="0" sz="2700" spc="10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700" spc="135">
                <a:solidFill>
                  <a:srgbClr val="FFFFFF"/>
                </a:solidFill>
                <a:latin typeface="Lucida Sans Unicode"/>
                <a:cs typeface="Lucida Sans Unicode"/>
              </a:rPr>
              <a:t>model </a:t>
            </a:r>
            <a:r>
              <a:rPr dirty="0" sz="2700" spc="30">
                <a:solidFill>
                  <a:srgbClr val="FFFFFF"/>
                </a:solidFill>
                <a:latin typeface="Lucida Sans Unicode"/>
                <a:cs typeface="Lucida Sans Unicode"/>
              </a:rPr>
              <a:t>will </a:t>
            </a:r>
            <a:r>
              <a:rPr dirty="0" sz="2700" spc="160">
                <a:solidFill>
                  <a:srgbClr val="FFFFFF"/>
                </a:solidFill>
                <a:latin typeface="Lucida Sans Unicode"/>
                <a:cs typeface="Lucida Sans Unicode"/>
              </a:rPr>
              <a:t>focus </a:t>
            </a:r>
            <a:r>
              <a:rPr dirty="0" sz="2700" spc="11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2700" spc="140">
                <a:solidFill>
                  <a:srgbClr val="FFFFFF"/>
                </a:solidFill>
                <a:latin typeface="Lucida Sans Unicode"/>
                <a:cs typeface="Lucida Sans Unicode"/>
              </a:rPr>
              <a:t>fake </a:t>
            </a:r>
            <a:r>
              <a:rPr dirty="0" sz="2700" spc="175">
                <a:solidFill>
                  <a:srgbClr val="FFFFFF"/>
                </a:solidFill>
                <a:latin typeface="Lucida Sans Unicode"/>
                <a:cs typeface="Lucida Sans Unicode"/>
              </a:rPr>
              <a:t>news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dirty="0" sz="2700" spc="140">
                <a:solidFill>
                  <a:srgbClr val="FFFFFF"/>
                </a:solidFill>
                <a:latin typeface="Lucida Sans Unicode"/>
                <a:cs typeface="Lucida Sans Unicode"/>
              </a:rPr>
              <a:t>refers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700" spc="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0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27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80">
                <a:solidFill>
                  <a:srgbClr val="FFFFFF"/>
                </a:solidFill>
                <a:latin typeface="Lucida Sans Unicode"/>
                <a:cs typeface="Lucida Sans Unicode"/>
              </a:rPr>
              <a:t>content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7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2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Lucida Sans Unicode"/>
                <a:cs typeface="Lucida Sans Unicode"/>
              </a:rPr>
              <a:t>false,</a:t>
            </a:r>
            <a:r>
              <a:rPr dirty="0" sz="27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Lucida Sans Unicode"/>
                <a:cs typeface="Lucida Sans Unicode"/>
              </a:rPr>
              <a:t>misleading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7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60">
                <a:solidFill>
                  <a:srgbClr val="FFFFFF"/>
                </a:solidFill>
                <a:latin typeface="Lucida Sans Unicode"/>
                <a:cs typeface="Lucida Sans Unicode"/>
              </a:rPr>
              <a:t>whose </a:t>
            </a:r>
            <a:r>
              <a:rPr dirty="0" sz="2700" spc="-8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55">
                <a:solidFill>
                  <a:srgbClr val="FFFFFF"/>
                </a:solidFill>
                <a:latin typeface="Lucida Sans Unicode"/>
                <a:cs typeface="Lucida Sans Unicode"/>
              </a:rPr>
              <a:t>source</a:t>
            </a:r>
            <a:r>
              <a:rPr dirty="0" sz="27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cannot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9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Lucida Sans Unicode"/>
                <a:cs typeface="Lucida Sans Unicode"/>
              </a:rPr>
              <a:t>verified.</a:t>
            </a:r>
            <a:endParaRPr sz="2700">
              <a:latin typeface="Lucida Sans Unicode"/>
              <a:cs typeface="Lucida Sans Unicode"/>
            </a:endParaRPr>
          </a:p>
          <a:p>
            <a:pPr algn="just" marL="12700" marR="508000">
              <a:lnSpc>
                <a:spcPct val="107200"/>
              </a:lnSpc>
              <a:spcBef>
                <a:spcPts val="3470"/>
              </a:spcBef>
            </a:pPr>
            <a:r>
              <a:rPr dirty="0" sz="2700" spc="-3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2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10">
                <a:solidFill>
                  <a:srgbClr val="FFFFFF"/>
                </a:solidFill>
                <a:latin typeface="Lucida Sans Unicode"/>
                <a:cs typeface="Lucida Sans Unicode"/>
              </a:rPr>
              <a:t>given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85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90">
                <a:solidFill>
                  <a:srgbClr val="FFFFFF"/>
                </a:solidFill>
                <a:latin typeface="Lucida Sans Unicode"/>
                <a:cs typeface="Lucida Sans Unicode"/>
              </a:rPr>
              <a:t>detector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3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9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Lucida Sans Unicode"/>
                <a:cs typeface="Lucida Sans Unicode"/>
              </a:rPr>
              <a:t>further </a:t>
            </a:r>
            <a:r>
              <a:rPr dirty="0" sz="2700" spc="-8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65">
                <a:solidFill>
                  <a:srgbClr val="FFFFFF"/>
                </a:solidFill>
                <a:latin typeface="Lucida Sans Unicode"/>
                <a:cs typeface="Lucida Sans Unicode"/>
              </a:rPr>
              <a:t>saved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35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27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2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7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update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7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65">
                <a:solidFill>
                  <a:srgbClr val="FFFFFF"/>
                </a:solidFill>
                <a:latin typeface="Lucida Sans Unicode"/>
                <a:cs typeface="Lucida Sans Unicode"/>
              </a:rPr>
              <a:t>statue</a:t>
            </a:r>
            <a:r>
              <a:rPr dirty="0" sz="27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3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Lucida Sans Unicode"/>
                <a:cs typeface="Lucida Sans Unicode"/>
              </a:rPr>
              <a:t>model, </a:t>
            </a:r>
            <a:r>
              <a:rPr dirty="0" sz="2700" spc="-8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185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7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9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2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7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95">
                <a:solidFill>
                  <a:srgbClr val="FFFFFF"/>
                </a:solidFill>
                <a:latin typeface="Lucida Sans Unicode"/>
                <a:cs typeface="Lucida Sans Unicode"/>
              </a:rPr>
              <a:t>future.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3254" y="2420070"/>
            <a:ext cx="7204744" cy="54468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07023" y="228230"/>
            <a:ext cx="437642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555">
                <a:solidFill>
                  <a:srgbClr val="FFFFFF"/>
                </a:solidFill>
              </a:rPr>
              <a:t>O</a:t>
            </a:r>
            <a:r>
              <a:rPr dirty="0" sz="7500" spc="95">
                <a:solidFill>
                  <a:srgbClr val="FFFFFF"/>
                </a:solidFill>
              </a:rPr>
              <a:t>b</a:t>
            </a:r>
            <a:r>
              <a:rPr dirty="0" sz="7500" spc="125">
                <a:solidFill>
                  <a:srgbClr val="FFFFFF"/>
                </a:solidFill>
              </a:rPr>
              <a:t>j</a:t>
            </a:r>
            <a:r>
              <a:rPr dirty="0" sz="7500" spc="-25">
                <a:solidFill>
                  <a:srgbClr val="FFFFFF"/>
                </a:solidFill>
              </a:rPr>
              <a:t>e</a:t>
            </a:r>
            <a:r>
              <a:rPr dirty="0" sz="7500" spc="-580">
                <a:solidFill>
                  <a:srgbClr val="FFFFFF"/>
                </a:solidFill>
              </a:rPr>
              <a:t>c</a:t>
            </a:r>
            <a:r>
              <a:rPr dirty="0" sz="7500" spc="455">
                <a:solidFill>
                  <a:srgbClr val="FFFFFF"/>
                </a:solidFill>
              </a:rPr>
              <a:t>t</a:t>
            </a:r>
            <a:r>
              <a:rPr dirty="0" sz="7500" spc="45">
                <a:solidFill>
                  <a:srgbClr val="FFFFFF"/>
                </a:solidFill>
              </a:rPr>
              <a:t>i</a:t>
            </a:r>
            <a:r>
              <a:rPr dirty="0" sz="7500" spc="-170">
                <a:solidFill>
                  <a:srgbClr val="FFFFFF"/>
                </a:solidFill>
              </a:rPr>
              <a:t>v</a:t>
            </a:r>
            <a:r>
              <a:rPr dirty="0" sz="7500" spc="-25">
                <a:solidFill>
                  <a:srgbClr val="FFFFFF"/>
                </a:solidFill>
              </a:rPr>
              <a:t>e</a:t>
            </a:r>
            <a:endParaRPr sz="7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25"/>
              <a:t>M</a:t>
            </a:r>
            <a:r>
              <a:rPr dirty="0" spc="-290"/>
              <a:t>o</a:t>
            </a:r>
            <a:r>
              <a:rPr dirty="0" spc="90"/>
              <a:t>d</a:t>
            </a:r>
            <a:r>
              <a:rPr dirty="0" spc="-25"/>
              <a:t>e</a:t>
            </a:r>
            <a:r>
              <a:rPr dirty="0" spc="4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276980"/>
            <a:ext cx="4010025" cy="4010025"/>
          </a:xfrm>
          <a:custGeom>
            <a:avLst/>
            <a:gdLst/>
            <a:ahLst/>
            <a:cxnLst/>
            <a:rect l="l" t="t" r="r" b="b"/>
            <a:pathLst>
              <a:path w="4010025" h="4010025">
                <a:moveTo>
                  <a:pt x="0" y="0"/>
                </a:moveTo>
                <a:lnTo>
                  <a:pt x="4010018" y="4010018"/>
                </a:lnTo>
                <a:lnTo>
                  <a:pt x="1504527" y="4010018"/>
                </a:lnTo>
                <a:lnTo>
                  <a:pt x="0" y="2505491"/>
                </a:lnTo>
                <a:lnTo>
                  <a:pt x="0" y="0"/>
                </a:lnTo>
                <a:close/>
              </a:path>
            </a:pathLst>
          </a:custGeom>
          <a:solidFill>
            <a:srgbClr val="B10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52960" y="0"/>
            <a:ext cx="5035550" cy="5035550"/>
          </a:xfrm>
          <a:custGeom>
            <a:avLst/>
            <a:gdLst/>
            <a:ahLst/>
            <a:cxnLst/>
            <a:rect l="l" t="t" r="r" b="b"/>
            <a:pathLst>
              <a:path w="5035550" h="5035550">
                <a:moveTo>
                  <a:pt x="2505491" y="0"/>
                </a:moveTo>
                <a:lnTo>
                  <a:pt x="5035039" y="2529548"/>
                </a:lnTo>
                <a:lnTo>
                  <a:pt x="5035039" y="5035039"/>
                </a:lnTo>
                <a:lnTo>
                  <a:pt x="0" y="0"/>
                </a:lnTo>
                <a:lnTo>
                  <a:pt x="2505491" y="0"/>
                </a:lnTo>
                <a:close/>
              </a:path>
            </a:pathLst>
          </a:custGeom>
          <a:solidFill>
            <a:srgbClr val="B10F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8542387" y="6515769"/>
            <a:ext cx="1907539" cy="2742565"/>
            <a:chOff x="8542387" y="6515769"/>
            <a:chExt cx="1907539" cy="2742565"/>
          </a:xfrm>
        </p:grpSpPr>
        <p:sp>
          <p:nvSpPr>
            <p:cNvPr id="6" name="object 6"/>
            <p:cNvSpPr/>
            <p:nvPr/>
          </p:nvSpPr>
          <p:spPr>
            <a:xfrm>
              <a:off x="8974528" y="8479201"/>
              <a:ext cx="1043305" cy="624205"/>
            </a:xfrm>
            <a:custGeom>
              <a:avLst/>
              <a:gdLst/>
              <a:ahLst/>
              <a:cxnLst/>
              <a:rect l="l" t="t" r="r" b="b"/>
              <a:pathLst>
                <a:path w="1043304" h="624204">
                  <a:moveTo>
                    <a:pt x="1043173" y="624152"/>
                  </a:moveTo>
                  <a:lnTo>
                    <a:pt x="1035282" y="576652"/>
                  </a:lnTo>
                  <a:lnTo>
                    <a:pt x="1013771" y="535410"/>
                  </a:lnTo>
                  <a:lnTo>
                    <a:pt x="981101" y="502895"/>
                  </a:lnTo>
                  <a:lnTo>
                    <a:pt x="939733" y="481576"/>
                  </a:lnTo>
                  <a:lnTo>
                    <a:pt x="892127" y="473921"/>
                  </a:lnTo>
                  <a:lnTo>
                    <a:pt x="866235" y="476147"/>
                  </a:lnTo>
                  <a:lnTo>
                    <a:pt x="841791" y="482571"/>
                  </a:lnTo>
                  <a:lnTo>
                    <a:pt x="819139" y="492806"/>
                  </a:lnTo>
                  <a:lnTo>
                    <a:pt x="798623" y="506468"/>
                  </a:lnTo>
                  <a:lnTo>
                    <a:pt x="690444" y="0"/>
                  </a:lnTo>
                  <a:lnTo>
                    <a:pt x="352776" y="0"/>
                  </a:lnTo>
                  <a:lnTo>
                    <a:pt x="244597" y="506468"/>
                  </a:lnTo>
                  <a:lnTo>
                    <a:pt x="224101" y="492806"/>
                  </a:lnTo>
                  <a:lnTo>
                    <a:pt x="201442" y="482571"/>
                  </a:lnTo>
                  <a:lnTo>
                    <a:pt x="176972" y="476147"/>
                  </a:lnTo>
                  <a:lnTo>
                    <a:pt x="151045" y="473921"/>
                  </a:lnTo>
                  <a:lnTo>
                    <a:pt x="103439" y="481576"/>
                  </a:lnTo>
                  <a:lnTo>
                    <a:pt x="62071" y="502895"/>
                  </a:lnTo>
                  <a:lnTo>
                    <a:pt x="29401" y="535410"/>
                  </a:lnTo>
                  <a:lnTo>
                    <a:pt x="7890" y="576652"/>
                  </a:lnTo>
                  <a:lnTo>
                    <a:pt x="0" y="624152"/>
                  </a:lnTo>
                </a:path>
              </a:pathLst>
            </a:custGeom>
            <a:ln w="4944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6705" y="8945835"/>
              <a:ext cx="215739" cy="215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1745" y="8974471"/>
              <a:ext cx="215739" cy="2157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7925" y="8765566"/>
              <a:ext cx="120205" cy="1203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4496" y="8723940"/>
              <a:ext cx="120205" cy="1203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90810" y="8581142"/>
              <a:ext cx="120014" cy="658495"/>
            </a:xfrm>
            <a:custGeom>
              <a:avLst/>
              <a:gdLst/>
              <a:ahLst/>
              <a:cxnLst/>
              <a:rect l="l" t="t" r="r" b="b"/>
              <a:pathLst>
                <a:path w="120015" h="658495">
                  <a:moveTo>
                    <a:pt x="119523" y="0"/>
                  </a:moveTo>
                  <a:lnTo>
                    <a:pt x="0" y="65810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290810" y="8581142"/>
              <a:ext cx="379730" cy="658495"/>
            </a:xfrm>
            <a:custGeom>
              <a:avLst/>
              <a:gdLst/>
              <a:ahLst/>
              <a:cxnLst/>
              <a:rect l="l" t="t" r="r" b="b"/>
              <a:pathLst>
                <a:path w="379729" h="658495">
                  <a:moveTo>
                    <a:pt x="119523" y="0"/>
                  </a:moveTo>
                  <a:lnTo>
                    <a:pt x="0" y="658100"/>
                  </a:lnTo>
                </a:path>
                <a:path w="379729" h="658495">
                  <a:moveTo>
                    <a:pt x="291084" y="0"/>
                  </a:moveTo>
                  <a:lnTo>
                    <a:pt x="379713" y="487587"/>
                  </a:lnTo>
                </a:path>
                <a:path w="379729" h="658495">
                  <a:moveTo>
                    <a:pt x="205303" y="128790"/>
                  </a:moveTo>
                  <a:lnTo>
                    <a:pt x="205303" y="559491"/>
                  </a:lnTo>
                </a:path>
              </a:pathLst>
            </a:custGeom>
            <a:ln w="370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837626" y="6979738"/>
              <a:ext cx="1316990" cy="963294"/>
            </a:xfrm>
            <a:custGeom>
              <a:avLst/>
              <a:gdLst/>
              <a:ahLst/>
              <a:cxnLst/>
              <a:rect l="l" t="t" r="r" b="b"/>
              <a:pathLst>
                <a:path w="1316990" h="963295">
                  <a:moveTo>
                    <a:pt x="1316927" y="797707"/>
                  </a:moveTo>
                  <a:lnTo>
                    <a:pt x="1311709" y="850003"/>
                  </a:lnTo>
                  <a:lnTo>
                    <a:pt x="1297169" y="895430"/>
                  </a:lnTo>
                  <a:lnTo>
                    <a:pt x="1274980" y="931259"/>
                  </a:lnTo>
                  <a:lnTo>
                    <a:pt x="1214348" y="963198"/>
                  </a:lnTo>
                  <a:lnTo>
                    <a:pt x="1181941" y="954758"/>
                  </a:lnTo>
                  <a:lnTo>
                    <a:pt x="1153795" y="931259"/>
                  </a:lnTo>
                  <a:lnTo>
                    <a:pt x="1131600" y="895430"/>
                  </a:lnTo>
                  <a:lnTo>
                    <a:pt x="1117044" y="850003"/>
                  </a:lnTo>
                  <a:lnTo>
                    <a:pt x="1111816" y="797707"/>
                  </a:lnTo>
                  <a:lnTo>
                    <a:pt x="1117044" y="745451"/>
                  </a:lnTo>
                  <a:lnTo>
                    <a:pt x="1131600" y="700074"/>
                  </a:lnTo>
                  <a:lnTo>
                    <a:pt x="1153795" y="664295"/>
                  </a:lnTo>
                  <a:lnTo>
                    <a:pt x="1181941" y="640834"/>
                  </a:lnTo>
                  <a:lnTo>
                    <a:pt x="1214348" y="632410"/>
                  </a:lnTo>
                  <a:lnTo>
                    <a:pt x="1246815" y="640834"/>
                  </a:lnTo>
                  <a:lnTo>
                    <a:pt x="1274980" y="664295"/>
                  </a:lnTo>
                  <a:lnTo>
                    <a:pt x="1297169" y="700074"/>
                  </a:lnTo>
                  <a:lnTo>
                    <a:pt x="1311709" y="745451"/>
                  </a:lnTo>
                  <a:lnTo>
                    <a:pt x="1316927" y="797707"/>
                  </a:lnTo>
                  <a:close/>
                </a:path>
                <a:path w="1316990" h="963295">
                  <a:moveTo>
                    <a:pt x="0" y="797707"/>
                  </a:moveTo>
                  <a:lnTo>
                    <a:pt x="5228" y="850003"/>
                  </a:lnTo>
                  <a:lnTo>
                    <a:pt x="19792" y="895430"/>
                  </a:lnTo>
                  <a:lnTo>
                    <a:pt x="42009" y="931259"/>
                  </a:lnTo>
                  <a:lnTo>
                    <a:pt x="102676" y="963198"/>
                  </a:lnTo>
                  <a:lnTo>
                    <a:pt x="135087" y="954758"/>
                  </a:lnTo>
                  <a:lnTo>
                    <a:pt x="163245" y="931259"/>
                  </a:lnTo>
                  <a:lnTo>
                    <a:pt x="185455" y="895430"/>
                  </a:lnTo>
                  <a:lnTo>
                    <a:pt x="200023" y="850003"/>
                  </a:lnTo>
                  <a:lnTo>
                    <a:pt x="205255" y="797707"/>
                  </a:lnTo>
                  <a:lnTo>
                    <a:pt x="200023" y="745451"/>
                  </a:lnTo>
                  <a:lnTo>
                    <a:pt x="185455" y="700074"/>
                  </a:lnTo>
                  <a:lnTo>
                    <a:pt x="163245" y="664295"/>
                  </a:lnTo>
                  <a:lnTo>
                    <a:pt x="135087" y="640834"/>
                  </a:lnTo>
                  <a:lnTo>
                    <a:pt x="102676" y="632410"/>
                  </a:lnTo>
                  <a:lnTo>
                    <a:pt x="70198" y="640834"/>
                  </a:lnTo>
                  <a:lnTo>
                    <a:pt x="42009" y="664295"/>
                  </a:lnTo>
                  <a:lnTo>
                    <a:pt x="19792" y="700074"/>
                  </a:lnTo>
                  <a:lnTo>
                    <a:pt x="5228" y="745451"/>
                  </a:lnTo>
                  <a:lnTo>
                    <a:pt x="0" y="797707"/>
                  </a:lnTo>
                  <a:close/>
                </a:path>
                <a:path w="1316990" h="963295">
                  <a:moveTo>
                    <a:pt x="166396" y="0"/>
                  </a:moveTo>
                  <a:lnTo>
                    <a:pt x="32246" y="0"/>
                  </a:lnTo>
                  <a:lnTo>
                    <a:pt x="32246" y="262216"/>
                  </a:lnTo>
                  <a:lnTo>
                    <a:pt x="166396" y="262216"/>
                  </a:lnTo>
                </a:path>
                <a:path w="1316990" h="963295">
                  <a:moveTo>
                    <a:pt x="1150531" y="0"/>
                  </a:moveTo>
                  <a:lnTo>
                    <a:pt x="1284681" y="0"/>
                  </a:lnTo>
                  <a:lnTo>
                    <a:pt x="1284681" y="262216"/>
                  </a:lnTo>
                  <a:lnTo>
                    <a:pt x="1150531" y="262216"/>
                  </a:lnTo>
                </a:path>
              </a:pathLst>
            </a:custGeom>
            <a:ln w="4944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981624" y="6836605"/>
              <a:ext cx="1029335" cy="548640"/>
            </a:xfrm>
            <a:custGeom>
              <a:avLst/>
              <a:gdLst/>
              <a:ahLst/>
              <a:cxnLst/>
              <a:rect l="l" t="t" r="r" b="b"/>
              <a:pathLst>
                <a:path w="1029334" h="548640">
                  <a:moveTo>
                    <a:pt x="754888" y="548578"/>
                  </a:moveTo>
                  <a:lnTo>
                    <a:pt x="274188" y="548578"/>
                  </a:lnTo>
                  <a:lnTo>
                    <a:pt x="224915" y="544160"/>
                  </a:lnTo>
                  <a:lnTo>
                    <a:pt x="178534" y="531423"/>
                  </a:lnTo>
                  <a:lnTo>
                    <a:pt x="135821" y="511140"/>
                  </a:lnTo>
                  <a:lnTo>
                    <a:pt x="97551" y="484085"/>
                  </a:lnTo>
                  <a:lnTo>
                    <a:pt x="64501" y="451030"/>
                  </a:lnTo>
                  <a:lnTo>
                    <a:pt x="37445" y="412749"/>
                  </a:lnTo>
                  <a:lnTo>
                    <a:pt x="17159" y="370017"/>
                  </a:lnTo>
                  <a:lnTo>
                    <a:pt x="4419" y="323605"/>
                  </a:lnTo>
                  <a:lnTo>
                    <a:pt x="0" y="274289"/>
                  </a:lnTo>
                  <a:lnTo>
                    <a:pt x="4419" y="224984"/>
                  </a:lnTo>
                  <a:lnTo>
                    <a:pt x="17159" y="178580"/>
                  </a:lnTo>
                  <a:lnTo>
                    <a:pt x="37445" y="135849"/>
                  </a:lnTo>
                  <a:lnTo>
                    <a:pt x="64501" y="97567"/>
                  </a:lnTo>
                  <a:lnTo>
                    <a:pt x="97551" y="64508"/>
                  </a:lnTo>
                  <a:lnTo>
                    <a:pt x="135821" y="37448"/>
                  </a:lnTo>
                  <a:lnTo>
                    <a:pt x="178534" y="17160"/>
                  </a:lnTo>
                  <a:lnTo>
                    <a:pt x="224915" y="4419"/>
                  </a:lnTo>
                  <a:lnTo>
                    <a:pt x="274188" y="0"/>
                  </a:lnTo>
                  <a:lnTo>
                    <a:pt x="754888" y="0"/>
                  </a:lnTo>
                  <a:lnTo>
                    <a:pt x="804145" y="4419"/>
                  </a:lnTo>
                  <a:lnTo>
                    <a:pt x="850511" y="17160"/>
                  </a:lnTo>
                  <a:lnTo>
                    <a:pt x="893209" y="37448"/>
                  </a:lnTo>
                  <a:lnTo>
                    <a:pt x="931465" y="64508"/>
                  </a:lnTo>
                  <a:lnTo>
                    <a:pt x="964504" y="97567"/>
                  </a:lnTo>
                  <a:lnTo>
                    <a:pt x="991549" y="135849"/>
                  </a:lnTo>
                  <a:lnTo>
                    <a:pt x="1011828" y="178580"/>
                  </a:lnTo>
                  <a:lnTo>
                    <a:pt x="1024563" y="224984"/>
                  </a:lnTo>
                  <a:lnTo>
                    <a:pt x="1028981" y="274289"/>
                  </a:lnTo>
                  <a:lnTo>
                    <a:pt x="1024563" y="323605"/>
                  </a:lnTo>
                  <a:lnTo>
                    <a:pt x="1011828" y="370017"/>
                  </a:lnTo>
                  <a:lnTo>
                    <a:pt x="991549" y="412749"/>
                  </a:lnTo>
                  <a:lnTo>
                    <a:pt x="964504" y="451030"/>
                  </a:lnTo>
                  <a:lnTo>
                    <a:pt x="931465" y="484085"/>
                  </a:lnTo>
                  <a:lnTo>
                    <a:pt x="893209" y="511140"/>
                  </a:lnTo>
                  <a:lnTo>
                    <a:pt x="850511" y="531423"/>
                  </a:lnTo>
                  <a:lnTo>
                    <a:pt x="804145" y="544160"/>
                  </a:lnTo>
                  <a:lnTo>
                    <a:pt x="754888" y="5485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981624" y="6836606"/>
              <a:ext cx="1029335" cy="548640"/>
            </a:xfrm>
            <a:custGeom>
              <a:avLst/>
              <a:gdLst/>
              <a:ahLst/>
              <a:cxnLst/>
              <a:rect l="l" t="t" r="r" b="b"/>
              <a:pathLst>
                <a:path w="1029334" h="548640">
                  <a:moveTo>
                    <a:pt x="1028981" y="274289"/>
                  </a:moveTo>
                  <a:lnTo>
                    <a:pt x="1024563" y="323605"/>
                  </a:lnTo>
                  <a:lnTo>
                    <a:pt x="1011828" y="370017"/>
                  </a:lnTo>
                  <a:lnTo>
                    <a:pt x="991550" y="412750"/>
                  </a:lnTo>
                  <a:lnTo>
                    <a:pt x="964504" y="451030"/>
                  </a:lnTo>
                  <a:lnTo>
                    <a:pt x="931465" y="484085"/>
                  </a:lnTo>
                  <a:lnTo>
                    <a:pt x="893209" y="511140"/>
                  </a:lnTo>
                  <a:lnTo>
                    <a:pt x="850511" y="531423"/>
                  </a:lnTo>
                  <a:lnTo>
                    <a:pt x="804145" y="544160"/>
                  </a:lnTo>
                  <a:lnTo>
                    <a:pt x="754888" y="548578"/>
                  </a:lnTo>
                  <a:lnTo>
                    <a:pt x="274188" y="548578"/>
                  </a:lnTo>
                  <a:lnTo>
                    <a:pt x="224915" y="544160"/>
                  </a:lnTo>
                  <a:lnTo>
                    <a:pt x="178534" y="531423"/>
                  </a:lnTo>
                  <a:lnTo>
                    <a:pt x="135821" y="511140"/>
                  </a:lnTo>
                  <a:lnTo>
                    <a:pt x="97551" y="484085"/>
                  </a:lnTo>
                  <a:lnTo>
                    <a:pt x="64501" y="451030"/>
                  </a:lnTo>
                  <a:lnTo>
                    <a:pt x="37445" y="412750"/>
                  </a:lnTo>
                  <a:lnTo>
                    <a:pt x="17159" y="370017"/>
                  </a:lnTo>
                  <a:lnTo>
                    <a:pt x="4419" y="323605"/>
                  </a:lnTo>
                  <a:lnTo>
                    <a:pt x="0" y="274289"/>
                  </a:lnTo>
                  <a:lnTo>
                    <a:pt x="4419" y="224984"/>
                  </a:lnTo>
                  <a:lnTo>
                    <a:pt x="17159" y="178580"/>
                  </a:lnTo>
                  <a:lnTo>
                    <a:pt x="37445" y="135849"/>
                  </a:lnTo>
                  <a:lnTo>
                    <a:pt x="64501" y="97567"/>
                  </a:lnTo>
                  <a:lnTo>
                    <a:pt x="97551" y="64509"/>
                  </a:lnTo>
                  <a:lnTo>
                    <a:pt x="135821" y="37448"/>
                  </a:lnTo>
                  <a:lnTo>
                    <a:pt x="178534" y="17160"/>
                  </a:lnTo>
                  <a:lnTo>
                    <a:pt x="224915" y="4419"/>
                  </a:lnTo>
                  <a:lnTo>
                    <a:pt x="274188" y="0"/>
                  </a:lnTo>
                  <a:lnTo>
                    <a:pt x="754888" y="0"/>
                  </a:lnTo>
                  <a:lnTo>
                    <a:pt x="804145" y="4419"/>
                  </a:lnTo>
                  <a:lnTo>
                    <a:pt x="850511" y="17160"/>
                  </a:lnTo>
                  <a:lnTo>
                    <a:pt x="893209" y="37448"/>
                  </a:lnTo>
                  <a:lnTo>
                    <a:pt x="931465" y="64509"/>
                  </a:lnTo>
                  <a:lnTo>
                    <a:pt x="964504" y="97567"/>
                  </a:lnTo>
                  <a:lnTo>
                    <a:pt x="991550" y="135849"/>
                  </a:lnTo>
                  <a:lnTo>
                    <a:pt x="1011828" y="178580"/>
                  </a:lnTo>
                  <a:lnTo>
                    <a:pt x="1024563" y="224984"/>
                  </a:lnTo>
                  <a:lnTo>
                    <a:pt x="1028981" y="274289"/>
                  </a:lnTo>
                  <a:close/>
                </a:path>
              </a:pathLst>
            </a:custGeom>
            <a:ln w="494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271550" y="7230413"/>
              <a:ext cx="493395" cy="43815"/>
            </a:xfrm>
            <a:custGeom>
              <a:avLst/>
              <a:gdLst/>
              <a:ahLst/>
              <a:cxnLst/>
              <a:rect l="l" t="t" r="r" b="b"/>
              <a:pathLst>
                <a:path w="493395" h="43815">
                  <a:moveTo>
                    <a:pt x="0" y="43702"/>
                  </a:moveTo>
                  <a:lnTo>
                    <a:pt x="449129" y="43702"/>
                  </a:lnTo>
                  <a:lnTo>
                    <a:pt x="492815" y="0"/>
                  </a:lnTo>
                </a:path>
              </a:pathLst>
            </a:custGeom>
            <a:ln w="3708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85651" y="7385183"/>
              <a:ext cx="821055" cy="948690"/>
            </a:xfrm>
            <a:custGeom>
              <a:avLst/>
              <a:gdLst/>
              <a:ahLst/>
              <a:cxnLst/>
              <a:rect l="l" t="t" r="r" b="b"/>
              <a:pathLst>
                <a:path w="821054" h="948690">
                  <a:moveTo>
                    <a:pt x="820877" y="948277"/>
                  </a:moveTo>
                  <a:lnTo>
                    <a:pt x="0" y="948277"/>
                  </a:lnTo>
                  <a:lnTo>
                    <a:pt x="0" y="269266"/>
                  </a:lnTo>
                  <a:lnTo>
                    <a:pt x="14659" y="197694"/>
                  </a:lnTo>
                  <a:lnTo>
                    <a:pt x="56032" y="133374"/>
                  </a:lnTo>
                  <a:lnTo>
                    <a:pt x="85515" y="104737"/>
                  </a:lnTo>
                  <a:lnTo>
                    <a:pt x="120211" y="78876"/>
                  </a:lnTo>
                  <a:lnTo>
                    <a:pt x="159631" y="56113"/>
                  </a:lnTo>
                  <a:lnTo>
                    <a:pt x="203288" y="36768"/>
                  </a:lnTo>
                  <a:lnTo>
                    <a:pt x="250693" y="21163"/>
                  </a:lnTo>
                  <a:lnTo>
                    <a:pt x="301358" y="9620"/>
                  </a:lnTo>
                  <a:lnTo>
                    <a:pt x="354793" y="2458"/>
                  </a:lnTo>
                  <a:lnTo>
                    <a:pt x="410511" y="0"/>
                  </a:lnTo>
                  <a:lnTo>
                    <a:pt x="466226" y="2458"/>
                  </a:lnTo>
                  <a:lnTo>
                    <a:pt x="519653" y="9620"/>
                  </a:lnTo>
                  <a:lnTo>
                    <a:pt x="570305" y="21163"/>
                  </a:lnTo>
                  <a:lnTo>
                    <a:pt x="617695" y="36768"/>
                  </a:lnTo>
                  <a:lnTo>
                    <a:pt x="661335" y="56113"/>
                  </a:lnTo>
                  <a:lnTo>
                    <a:pt x="700738" y="78876"/>
                  </a:lnTo>
                  <a:lnTo>
                    <a:pt x="735416" y="104737"/>
                  </a:lnTo>
                  <a:lnTo>
                    <a:pt x="764882" y="133374"/>
                  </a:lnTo>
                  <a:lnTo>
                    <a:pt x="788649" y="164467"/>
                  </a:lnTo>
                  <a:lnTo>
                    <a:pt x="817133" y="232734"/>
                  </a:lnTo>
                  <a:lnTo>
                    <a:pt x="820877" y="269266"/>
                  </a:lnTo>
                  <a:lnTo>
                    <a:pt x="820877" y="9482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85651" y="7385184"/>
              <a:ext cx="821055" cy="948690"/>
            </a:xfrm>
            <a:custGeom>
              <a:avLst/>
              <a:gdLst/>
              <a:ahLst/>
              <a:cxnLst/>
              <a:rect l="l" t="t" r="r" b="b"/>
              <a:pathLst>
                <a:path w="821054" h="948690">
                  <a:moveTo>
                    <a:pt x="410511" y="0"/>
                  </a:moveTo>
                  <a:lnTo>
                    <a:pt x="354793" y="2458"/>
                  </a:lnTo>
                  <a:lnTo>
                    <a:pt x="301358" y="9620"/>
                  </a:lnTo>
                  <a:lnTo>
                    <a:pt x="250693" y="21163"/>
                  </a:lnTo>
                  <a:lnTo>
                    <a:pt x="203288" y="36768"/>
                  </a:lnTo>
                  <a:lnTo>
                    <a:pt x="159631" y="56113"/>
                  </a:lnTo>
                  <a:lnTo>
                    <a:pt x="120211" y="78876"/>
                  </a:lnTo>
                  <a:lnTo>
                    <a:pt x="85515" y="104737"/>
                  </a:lnTo>
                  <a:lnTo>
                    <a:pt x="56032" y="133374"/>
                  </a:lnTo>
                  <a:lnTo>
                    <a:pt x="32250" y="164467"/>
                  </a:lnTo>
                  <a:lnTo>
                    <a:pt x="3746" y="232734"/>
                  </a:lnTo>
                  <a:lnTo>
                    <a:pt x="0" y="269266"/>
                  </a:lnTo>
                  <a:lnTo>
                    <a:pt x="0" y="948277"/>
                  </a:lnTo>
                  <a:lnTo>
                    <a:pt x="820877" y="948277"/>
                  </a:lnTo>
                  <a:lnTo>
                    <a:pt x="820877" y="269266"/>
                  </a:lnTo>
                  <a:lnTo>
                    <a:pt x="806228" y="197694"/>
                  </a:lnTo>
                  <a:lnTo>
                    <a:pt x="764882" y="133374"/>
                  </a:lnTo>
                  <a:lnTo>
                    <a:pt x="735416" y="104737"/>
                  </a:lnTo>
                  <a:lnTo>
                    <a:pt x="700738" y="78876"/>
                  </a:lnTo>
                  <a:lnTo>
                    <a:pt x="661335" y="56113"/>
                  </a:lnTo>
                  <a:lnTo>
                    <a:pt x="617695" y="36768"/>
                  </a:lnTo>
                  <a:lnTo>
                    <a:pt x="570305" y="21163"/>
                  </a:lnTo>
                  <a:lnTo>
                    <a:pt x="519653" y="9620"/>
                  </a:lnTo>
                  <a:lnTo>
                    <a:pt x="466226" y="2458"/>
                  </a:lnTo>
                  <a:lnTo>
                    <a:pt x="410511" y="0"/>
                  </a:lnTo>
                  <a:close/>
                </a:path>
              </a:pathLst>
            </a:custGeom>
            <a:ln w="4943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38676" y="7485531"/>
              <a:ext cx="514984" cy="169545"/>
            </a:xfrm>
            <a:custGeom>
              <a:avLst/>
              <a:gdLst/>
              <a:ahLst/>
              <a:cxnLst/>
              <a:rect l="l" t="t" r="r" b="b"/>
              <a:pathLst>
                <a:path w="514984" h="169545">
                  <a:moveTo>
                    <a:pt x="257486" y="0"/>
                  </a:moveTo>
                  <a:lnTo>
                    <a:pt x="0" y="168919"/>
                  </a:lnTo>
                  <a:lnTo>
                    <a:pt x="514924" y="168919"/>
                  </a:lnTo>
                  <a:lnTo>
                    <a:pt x="508127" y="130216"/>
                  </a:lnTo>
                  <a:lnTo>
                    <a:pt x="488764" y="94672"/>
                  </a:lnTo>
                  <a:lnTo>
                    <a:pt x="458378" y="63307"/>
                  </a:lnTo>
                  <a:lnTo>
                    <a:pt x="418514" y="37138"/>
                  </a:lnTo>
                  <a:lnTo>
                    <a:pt x="370715" y="17185"/>
                  </a:lnTo>
                  <a:lnTo>
                    <a:pt x="316524" y="4466"/>
                  </a:lnTo>
                  <a:lnTo>
                    <a:pt x="257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238676" y="7485531"/>
              <a:ext cx="514984" cy="169545"/>
            </a:xfrm>
            <a:custGeom>
              <a:avLst/>
              <a:gdLst/>
              <a:ahLst/>
              <a:cxnLst/>
              <a:rect l="l" t="t" r="r" b="b"/>
              <a:pathLst>
                <a:path w="514984" h="169545">
                  <a:moveTo>
                    <a:pt x="0" y="168919"/>
                  </a:moveTo>
                  <a:lnTo>
                    <a:pt x="514924" y="168919"/>
                  </a:lnTo>
                  <a:lnTo>
                    <a:pt x="508127" y="130216"/>
                  </a:lnTo>
                  <a:lnTo>
                    <a:pt x="488764" y="94672"/>
                  </a:lnTo>
                  <a:lnTo>
                    <a:pt x="458378" y="63307"/>
                  </a:lnTo>
                  <a:lnTo>
                    <a:pt x="418514" y="37138"/>
                  </a:lnTo>
                  <a:lnTo>
                    <a:pt x="370715" y="17185"/>
                  </a:lnTo>
                  <a:lnTo>
                    <a:pt x="316524" y="4466"/>
                  </a:lnTo>
                  <a:lnTo>
                    <a:pt x="257486" y="0"/>
                  </a:lnTo>
                </a:path>
              </a:pathLst>
            </a:custGeom>
            <a:ln w="3708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005005" y="6727710"/>
              <a:ext cx="67310" cy="249554"/>
            </a:xfrm>
            <a:custGeom>
              <a:avLst/>
              <a:gdLst/>
              <a:ahLst/>
              <a:cxnLst/>
              <a:rect l="l" t="t" r="r" b="b"/>
              <a:pathLst>
                <a:path w="67309" h="249554">
                  <a:moveTo>
                    <a:pt x="67050" y="249467"/>
                  </a:moveTo>
                  <a:lnTo>
                    <a:pt x="0" y="249467"/>
                  </a:lnTo>
                  <a:lnTo>
                    <a:pt x="0" y="0"/>
                  </a:lnTo>
                  <a:lnTo>
                    <a:pt x="67050" y="0"/>
                  </a:lnTo>
                  <a:lnTo>
                    <a:pt x="67050" y="2494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005005" y="6727711"/>
              <a:ext cx="67310" cy="249554"/>
            </a:xfrm>
            <a:custGeom>
              <a:avLst/>
              <a:gdLst/>
              <a:ahLst/>
              <a:cxnLst/>
              <a:rect l="l" t="t" r="r" b="b"/>
              <a:pathLst>
                <a:path w="67309" h="249554">
                  <a:moveTo>
                    <a:pt x="67050" y="249467"/>
                  </a:moveTo>
                  <a:lnTo>
                    <a:pt x="0" y="249467"/>
                  </a:lnTo>
                  <a:lnTo>
                    <a:pt x="0" y="0"/>
                  </a:lnTo>
                  <a:lnTo>
                    <a:pt x="67050" y="0"/>
                  </a:lnTo>
                  <a:lnTo>
                    <a:pt x="67050" y="249467"/>
                  </a:lnTo>
                  <a:close/>
                </a:path>
              </a:pathLst>
            </a:custGeom>
            <a:ln w="49432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920124" y="6727710"/>
              <a:ext cx="67310" cy="249554"/>
            </a:xfrm>
            <a:custGeom>
              <a:avLst/>
              <a:gdLst/>
              <a:ahLst/>
              <a:cxnLst/>
              <a:rect l="l" t="t" r="r" b="b"/>
              <a:pathLst>
                <a:path w="67309" h="249554">
                  <a:moveTo>
                    <a:pt x="67195" y="249467"/>
                  </a:moveTo>
                  <a:lnTo>
                    <a:pt x="0" y="249467"/>
                  </a:lnTo>
                  <a:lnTo>
                    <a:pt x="0" y="0"/>
                  </a:lnTo>
                  <a:lnTo>
                    <a:pt x="67195" y="0"/>
                  </a:lnTo>
                  <a:lnTo>
                    <a:pt x="67195" y="2494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920124" y="6727711"/>
              <a:ext cx="67310" cy="249554"/>
            </a:xfrm>
            <a:custGeom>
              <a:avLst/>
              <a:gdLst/>
              <a:ahLst/>
              <a:cxnLst/>
              <a:rect l="l" t="t" r="r" b="b"/>
              <a:pathLst>
                <a:path w="67309" h="249554">
                  <a:moveTo>
                    <a:pt x="67195" y="249467"/>
                  </a:moveTo>
                  <a:lnTo>
                    <a:pt x="0" y="249467"/>
                  </a:lnTo>
                  <a:lnTo>
                    <a:pt x="0" y="0"/>
                  </a:lnTo>
                  <a:lnTo>
                    <a:pt x="67195" y="0"/>
                  </a:lnTo>
                  <a:lnTo>
                    <a:pt x="67195" y="249467"/>
                  </a:lnTo>
                  <a:close/>
                </a:path>
              </a:pathLst>
            </a:custGeom>
            <a:ln w="49432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331408" y="6745819"/>
              <a:ext cx="329565" cy="86360"/>
            </a:xfrm>
            <a:custGeom>
              <a:avLst/>
              <a:gdLst/>
              <a:ahLst/>
              <a:cxnLst/>
              <a:rect l="l" t="t" r="r" b="b"/>
              <a:pathLst>
                <a:path w="329565" h="86359">
                  <a:moveTo>
                    <a:pt x="329364" y="85763"/>
                  </a:moveTo>
                  <a:lnTo>
                    <a:pt x="0" y="85763"/>
                  </a:lnTo>
                  <a:lnTo>
                    <a:pt x="0" y="0"/>
                  </a:lnTo>
                  <a:lnTo>
                    <a:pt x="329364" y="0"/>
                  </a:lnTo>
                  <a:lnTo>
                    <a:pt x="329364" y="85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331408" y="6745820"/>
              <a:ext cx="329565" cy="86360"/>
            </a:xfrm>
            <a:custGeom>
              <a:avLst/>
              <a:gdLst/>
              <a:ahLst/>
              <a:cxnLst/>
              <a:rect l="l" t="t" r="r" b="b"/>
              <a:pathLst>
                <a:path w="329565" h="86359">
                  <a:moveTo>
                    <a:pt x="329364" y="85763"/>
                  </a:moveTo>
                  <a:lnTo>
                    <a:pt x="0" y="85763"/>
                  </a:lnTo>
                  <a:lnTo>
                    <a:pt x="0" y="0"/>
                  </a:lnTo>
                  <a:lnTo>
                    <a:pt x="329364" y="0"/>
                  </a:lnTo>
                  <a:lnTo>
                    <a:pt x="329364" y="85763"/>
                  </a:lnTo>
                  <a:close/>
                </a:path>
              </a:pathLst>
            </a:custGeom>
            <a:ln w="4944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68874" y="6950135"/>
              <a:ext cx="205207" cy="20533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168874" y="6950136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207" y="102616"/>
                  </a:moveTo>
                  <a:lnTo>
                    <a:pt x="197149" y="142623"/>
                  </a:lnTo>
                  <a:lnTo>
                    <a:pt x="175175" y="175269"/>
                  </a:lnTo>
                  <a:lnTo>
                    <a:pt x="142584" y="197267"/>
                  </a:lnTo>
                  <a:lnTo>
                    <a:pt x="102676" y="205330"/>
                  </a:lnTo>
                  <a:lnTo>
                    <a:pt x="62724" y="197267"/>
                  </a:lnTo>
                  <a:lnTo>
                    <a:pt x="30085" y="175269"/>
                  </a:lnTo>
                  <a:lnTo>
                    <a:pt x="8073" y="142623"/>
                  </a:lnTo>
                  <a:lnTo>
                    <a:pt x="0" y="102616"/>
                  </a:lnTo>
                  <a:lnTo>
                    <a:pt x="8073" y="62726"/>
                  </a:lnTo>
                  <a:lnTo>
                    <a:pt x="30085" y="30102"/>
                  </a:lnTo>
                  <a:lnTo>
                    <a:pt x="62724" y="8081"/>
                  </a:lnTo>
                  <a:lnTo>
                    <a:pt x="102676" y="0"/>
                  </a:lnTo>
                  <a:lnTo>
                    <a:pt x="142584" y="8081"/>
                  </a:lnTo>
                  <a:lnTo>
                    <a:pt x="175175" y="30102"/>
                  </a:lnTo>
                  <a:lnTo>
                    <a:pt x="197149" y="62726"/>
                  </a:lnTo>
                  <a:lnTo>
                    <a:pt x="205207" y="102616"/>
                  </a:lnTo>
                  <a:close/>
                </a:path>
              </a:pathLst>
            </a:custGeom>
            <a:ln w="4944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68874" y="6950135"/>
              <a:ext cx="205207" cy="20533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168874" y="6950136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207" y="102616"/>
                  </a:moveTo>
                  <a:lnTo>
                    <a:pt x="197149" y="142623"/>
                  </a:lnTo>
                  <a:lnTo>
                    <a:pt x="175175" y="175269"/>
                  </a:lnTo>
                  <a:lnTo>
                    <a:pt x="142584" y="197267"/>
                  </a:lnTo>
                  <a:lnTo>
                    <a:pt x="102676" y="205330"/>
                  </a:lnTo>
                  <a:lnTo>
                    <a:pt x="62724" y="197267"/>
                  </a:lnTo>
                  <a:lnTo>
                    <a:pt x="30085" y="175269"/>
                  </a:lnTo>
                  <a:lnTo>
                    <a:pt x="8073" y="142623"/>
                  </a:lnTo>
                  <a:lnTo>
                    <a:pt x="0" y="102616"/>
                  </a:lnTo>
                  <a:lnTo>
                    <a:pt x="8073" y="62726"/>
                  </a:lnTo>
                  <a:lnTo>
                    <a:pt x="30085" y="30102"/>
                  </a:lnTo>
                  <a:lnTo>
                    <a:pt x="62724" y="8081"/>
                  </a:lnTo>
                  <a:lnTo>
                    <a:pt x="102676" y="0"/>
                  </a:lnTo>
                  <a:lnTo>
                    <a:pt x="142584" y="8081"/>
                  </a:lnTo>
                  <a:lnTo>
                    <a:pt x="175175" y="30102"/>
                  </a:lnTo>
                  <a:lnTo>
                    <a:pt x="197149" y="62726"/>
                  </a:lnTo>
                  <a:lnTo>
                    <a:pt x="205207" y="102616"/>
                  </a:lnTo>
                  <a:close/>
                </a:path>
              </a:pathLst>
            </a:custGeom>
            <a:ln w="4944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18196" y="6950135"/>
              <a:ext cx="205158" cy="20533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618196" y="6950136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158" y="102616"/>
                  </a:moveTo>
                  <a:lnTo>
                    <a:pt x="197092" y="142623"/>
                  </a:lnTo>
                  <a:lnTo>
                    <a:pt x="175091" y="175269"/>
                  </a:lnTo>
                  <a:lnTo>
                    <a:pt x="142455" y="197267"/>
                  </a:lnTo>
                  <a:lnTo>
                    <a:pt x="102482" y="205330"/>
                  </a:lnTo>
                  <a:lnTo>
                    <a:pt x="62602" y="197267"/>
                  </a:lnTo>
                  <a:lnTo>
                    <a:pt x="30025" y="175269"/>
                  </a:lnTo>
                  <a:lnTo>
                    <a:pt x="8057" y="142623"/>
                  </a:lnTo>
                  <a:lnTo>
                    <a:pt x="0" y="102616"/>
                  </a:lnTo>
                  <a:lnTo>
                    <a:pt x="8057" y="62726"/>
                  </a:lnTo>
                  <a:lnTo>
                    <a:pt x="30025" y="30102"/>
                  </a:lnTo>
                  <a:lnTo>
                    <a:pt x="62602" y="8081"/>
                  </a:lnTo>
                  <a:lnTo>
                    <a:pt x="102482" y="0"/>
                  </a:lnTo>
                  <a:lnTo>
                    <a:pt x="142455" y="8081"/>
                  </a:lnTo>
                  <a:lnTo>
                    <a:pt x="175091" y="30102"/>
                  </a:lnTo>
                  <a:lnTo>
                    <a:pt x="197092" y="62726"/>
                  </a:lnTo>
                  <a:lnTo>
                    <a:pt x="205158" y="102616"/>
                  </a:lnTo>
                  <a:close/>
                </a:path>
              </a:pathLst>
            </a:custGeom>
            <a:ln w="4944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1094" y="6540489"/>
              <a:ext cx="205255" cy="20533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851094" y="6540489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255" y="102616"/>
                  </a:moveTo>
                  <a:lnTo>
                    <a:pt x="197181" y="142603"/>
                  </a:lnTo>
                  <a:lnTo>
                    <a:pt x="175169" y="175251"/>
                  </a:lnTo>
                  <a:lnTo>
                    <a:pt x="142531" y="197260"/>
                  </a:lnTo>
                  <a:lnTo>
                    <a:pt x="102579" y="205330"/>
                  </a:lnTo>
                  <a:lnTo>
                    <a:pt x="62703" y="197260"/>
                  </a:lnTo>
                  <a:lnTo>
                    <a:pt x="30091" y="175251"/>
                  </a:lnTo>
                  <a:lnTo>
                    <a:pt x="8078" y="142603"/>
                  </a:lnTo>
                  <a:lnTo>
                    <a:pt x="0" y="102616"/>
                  </a:lnTo>
                  <a:lnTo>
                    <a:pt x="8078" y="62665"/>
                  </a:lnTo>
                  <a:lnTo>
                    <a:pt x="30091" y="30048"/>
                  </a:lnTo>
                  <a:lnTo>
                    <a:pt x="62703" y="8061"/>
                  </a:lnTo>
                  <a:lnTo>
                    <a:pt x="102579" y="0"/>
                  </a:lnTo>
                  <a:lnTo>
                    <a:pt x="142531" y="8061"/>
                  </a:lnTo>
                  <a:lnTo>
                    <a:pt x="175169" y="30048"/>
                  </a:lnTo>
                  <a:lnTo>
                    <a:pt x="197181" y="62665"/>
                  </a:lnTo>
                  <a:lnTo>
                    <a:pt x="205255" y="102616"/>
                  </a:lnTo>
                  <a:close/>
                </a:path>
              </a:pathLst>
            </a:custGeom>
            <a:ln w="4944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5927" y="6540489"/>
              <a:ext cx="205158" cy="20533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35927" y="6540489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40">
                  <a:moveTo>
                    <a:pt x="205158" y="102616"/>
                  </a:moveTo>
                  <a:lnTo>
                    <a:pt x="197114" y="142603"/>
                  </a:lnTo>
                  <a:lnTo>
                    <a:pt x="175157" y="175251"/>
                  </a:lnTo>
                  <a:lnTo>
                    <a:pt x="142556" y="197260"/>
                  </a:lnTo>
                  <a:lnTo>
                    <a:pt x="102579" y="205330"/>
                  </a:lnTo>
                  <a:lnTo>
                    <a:pt x="62663" y="197260"/>
                  </a:lnTo>
                  <a:lnTo>
                    <a:pt x="30055" y="175251"/>
                  </a:lnTo>
                  <a:lnTo>
                    <a:pt x="8065" y="142603"/>
                  </a:lnTo>
                  <a:lnTo>
                    <a:pt x="0" y="102616"/>
                  </a:lnTo>
                  <a:lnTo>
                    <a:pt x="8065" y="62665"/>
                  </a:lnTo>
                  <a:lnTo>
                    <a:pt x="30055" y="30048"/>
                  </a:lnTo>
                  <a:lnTo>
                    <a:pt x="62663" y="8061"/>
                  </a:lnTo>
                  <a:lnTo>
                    <a:pt x="102579" y="0"/>
                  </a:lnTo>
                  <a:lnTo>
                    <a:pt x="142556" y="8061"/>
                  </a:lnTo>
                  <a:lnTo>
                    <a:pt x="175157" y="30048"/>
                  </a:lnTo>
                  <a:lnTo>
                    <a:pt x="197114" y="62665"/>
                  </a:lnTo>
                  <a:lnTo>
                    <a:pt x="205158" y="102616"/>
                  </a:lnTo>
                  <a:close/>
                </a:path>
              </a:pathLst>
            </a:custGeom>
            <a:ln w="4944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238676" y="7718000"/>
              <a:ext cx="514984" cy="534035"/>
            </a:xfrm>
            <a:custGeom>
              <a:avLst/>
              <a:gdLst/>
              <a:ahLst/>
              <a:cxnLst/>
              <a:rect l="l" t="t" r="r" b="b"/>
              <a:pathLst>
                <a:path w="514984" h="534034">
                  <a:moveTo>
                    <a:pt x="514924" y="533463"/>
                  </a:moveTo>
                  <a:lnTo>
                    <a:pt x="0" y="533463"/>
                  </a:lnTo>
                  <a:lnTo>
                    <a:pt x="0" y="0"/>
                  </a:lnTo>
                  <a:lnTo>
                    <a:pt x="514924" y="0"/>
                  </a:lnTo>
                  <a:lnTo>
                    <a:pt x="514924" y="533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238676" y="7718001"/>
              <a:ext cx="514984" cy="534035"/>
            </a:xfrm>
            <a:custGeom>
              <a:avLst/>
              <a:gdLst/>
              <a:ahLst/>
              <a:cxnLst/>
              <a:rect l="l" t="t" r="r" b="b"/>
              <a:pathLst>
                <a:path w="514984" h="534034">
                  <a:moveTo>
                    <a:pt x="514924" y="533463"/>
                  </a:moveTo>
                  <a:lnTo>
                    <a:pt x="0" y="533463"/>
                  </a:lnTo>
                  <a:lnTo>
                    <a:pt x="0" y="0"/>
                  </a:lnTo>
                  <a:lnTo>
                    <a:pt x="514924" y="0"/>
                  </a:lnTo>
                  <a:lnTo>
                    <a:pt x="514924" y="533463"/>
                  </a:lnTo>
                  <a:close/>
                </a:path>
                <a:path w="514984" h="534034">
                  <a:moveTo>
                    <a:pt x="452122" y="178963"/>
                  </a:moveTo>
                  <a:lnTo>
                    <a:pt x="452122" y="347786"/>
                  </a:lnTo>
                </a:path>
              </a:pathLst>
            </a:custGeom>
            <a:ln w="370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900060" y="7497603"/>
              <a:ext cx="165735" cy="560070"/>
            </a:xfrm>
            <a:custGeom>
              <a:avLst/>
              <a:gdLst/>
              <a:ahLst/>
              <a:cxnLst/>
              <a:rect l="l" t="t" r="r" b="b"/>
              <a:pathLst>
                <a:path w="165734" h="560070">
                  <a:moveTo>
                    <a:pt x="82691" y="559781"/>
                  </a:moveTo>
                  <a:lnTo>
                    <a:pt x="50525" y="553274"/>
                  </a:lnTo>
                  <a:lnTo>
                    <a:pt x="24238" y="535539"/>
                  </a:lnTo>
                  <a:lnTo>
                    <a:pt x="6505" y="509257"/>
                  </a:lnTo>
                  <a:lnTo>
                    <a:pt x="0" y="477108"/>
                  </a:lnTo>
                  <a:lnTo>
                    <a:pt x="0" y="82769"/>
                  </a:lnTo>
                  <a:lnTo>
                    <a:pt x="6505" y="50523"/>
                  </a:lnTo>
                  <a:lnTo>
                    <a:pt x="24238" y="24217"/>
                  </a:lnTo>
                  <a:lnTo>
                    <a:pt x="50525" y="6495"/>
                  </a:lnTo>
                  <a:lnTo>
                    <a:pt x="82691" y="0"/>
                  </a:lnTo>
                  <a:lnTo>
                    <a:pt x="114925" y="6495"/>
                  </a:lnTo>
                  <a:lnTo>
                    <a:pt x="141221" y="24217"/>
                  </a:lnTo>
                  <a:lnTo>
                    <a:pt x="158937" y="50523"/>
                  </a:lnTo>
                  <a:lnTo>
                    <a:pt x="165430" y="82769"/>
                  </a:lnTo>
                  <a:lnTo>
                    <a:pt x="165430" y="477108"/>
                  </a:lnTo>
                  <a:lnTo>
                    <a:pt x="158937" y="509257"/>
                  </a:lnTo>
                  <a:lnTo>
                    <a:pt x="141221" y="535539"/>
                  </a:lnTo>
                  <a:lnTo>
                    <a:pt x="114925" y="553274"/>
                  </a:lnTo>
                  <a:lnTo>
                    <a:pt x="82691" y="559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900060" y="7497604"/>
              <a:ext cx="165735" cy="560070"/>
            </a:xfrm>
            <a:custGeom>
              <a:avLst/>
              <a:gdLst/>
              <a:ahLst/>
              <a:cxnLst/>
              <a:rect l="l" t="t" r="r" b="b"/>
              <a:pathLst>
                <a:path w="165734" h="560070">
                  <a:moveTo>
                    <a:pt x="165430" y="477108"/>
                  </a:moveTo>
                  <a:lnTo>
                    <a:pt x="158937" y="509257"/>
                  </a:lnTo>
                  <a:lnTo>
                    <a:pt x="141221" y="535539"/>
                  </a:lnTo>
                  <a:lnTo>
                    <a:pt x="114925" y="553274"/>
                  </a:lnTo>
                  <a:lnTo>
                    <a:pt x="82691" y="559781"/>
                  </a:lnTo>
                  <a:lnTo>
                    <a:pt x="50525" y="553274"/>
                  </a:lnTo>
                  <a:lnTo>
                    <a:pt x="24238" y="535539"/>
                  </a:lnTo>
                  <a:lnTo>
                    <a:pt x="6505" y="509257"/>
                  </a:lnTo>
                  <a:lnTo>
                    <a:pt x="0" y="477108"/>
                  </a:lnTo>
                  <a:lnTo>
                    <a:pt x="0" y="82769"/>
                  </a:lnTo>
                  <a:lnTo>
                    <a:pt x="6505" y="50523"/>
                  </a:lnTo>
                  <a:lnTo>
                    <a:pt x="24238" y="24217"/>
                  </a:lnTo>
                  <a:lnTo>
                    <a:pt x="50525" y="6495"/>
                  </a:lnTo>
                  <a:lnTo>
                    <a:pt x="82691" y="0"/>
                  </a:lnTo>
                  <a:lnTo>
                    <a:pt x="114925" y="6495"/>
                  </a:lnTo>
                  <a:lnTo>
                    <a:pt x="141221" y="24217"/>
                  </a:lnTo>
                  <a:lnTo>
                    <a:pt x="158937" y="50523"/>
                  </a:lnTo>
                  <a:lnTo>
                    <a:pt x="165430" y="82769"/>
                  </a:lnTo>
                  <a:lnTo>
                    <a:pt x="165430" y="477108"/>
                  </a:lnTo>
                  <a:close/>
                </a:path>
              </a:pathLst>
            </a:custGeom>
            <a:ln w="49432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926738" y="7497603"/>
              <a:ext cx="165735" cy="560070"/>
            </a:xfrm>
            <a:custGeom>
              <a:avLst/>
              <a:gdLst/>
              <a:ahLst/>
              <a:cxnLst/>
              <a:rect l="l" t="t" r="r" b="b"/>
              <a:pathLst>
                <a:path w="165734" h="560070">
                  <a:moveTo>
                    <a:pt x="82691" y="559781"/>
                  </a:moveTo>
                  <a:lnTo>
                    <a:pt x="50525" y="553274"/>
                  </a:lnTo>
                  <a:lnTo>
                    <a:pt x="24238" y="535539"/>
                  </a:lnTo>
                  <a:lnTo>
                    <a:pt x="6505" y="509257"/>
                  </a:lnTo>
                  <a:lnTo>
                    <a:pt x="0" y="477108"/>
                  </a:lnTo>
                  <a:lnTo>
                    <a:pt x="0" y="82769"/>
                  </a:lnTo>
                  <a:lnTo>
                    <a:pt x="6505" y="50523"/>
                  </a:lnTo>
                  <a:lnTo>
                    <a:pt x="24238" y="24217"/>
                  </a:lnTo>
                  <a:lnTo>
                    <a:pt x="50525" y="6495"/>
                  </a:lnTo>
                  <a:lnTo>
                    <a:pt x="82691" y="0"/>
                  </a:lnTo>
                  <a:lnTo>
                    <a:pt x="114981" y="6495"/>
                  </a:lnTo>
                  <a:lnTo>
                    <a:pt x="141306" y="24217"/>
                  </a:lnTo>
                  <a:lnTo>
                    <a:pt x="159032" y="50523"/>
                  </a:lnTo>
                  <a:lnTo>
                    <a:pt x="165527" y="82769"/>
                  </a:lnTo>
                  <a:lnTo>
                    <a:pt x="165527" y="477108"/>
                  </a:lnTo>
                  <a:lnTo>
                    <a:pt x="159032" y="509257"/>
                  </a:lnTo>
                  <a:lnTo>
                    <a:pt x="141306" y="535539"/>
                  </a:lnTo>
                  <a:lnTo>
                    <a:pt x="114981" y="553274"/>
                  </a:lnTo>
                  <a:lnTo>
                    <a:pt x="82691" y="559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926738" y="7497604"/>
              <a:ext cx="165735" cy="560070"/>
            </a:xfrm>
            <a:custGeom>
              <a:avLst/>
              <a:gdLst/>
              <a:ahLst/>
              <a:cxnLst/>
              <a:rect l="l" t="t" r="r" b="b"/>
              <a:pathLst>
                <a:path w="165734" h="560070">
                  <a:moveTo>
                    <a:pt x="0" y="477108"/>
                  </a:moveTo>
                  <a:lnTo>
                    <a:pt x="6505" y="509257"/>
                  </a:lnTo>
                  <a:lnTo>
                    <a:pt x="24238" y="535539"/>
                  </a:lnTo>
                  <a:lnTo>
                    <a:pt x="50525" y="553274"/>
                  </a:lnTo>
                  <a:lnTo>
                    <a:pt x="82691" y="559781"/>
                  </a:lnTo>
                  <a:lnTo>
                    <a:pt x="114981" y="553274"/>
                  </a:lnTo>
                  <a:lnTo>
                    <a:pt x="141306" y="535539"/>
                  </a:lnTo>
                  <a:lnTo>
                    <a:pt x="159032" y="509257"/>
                  </a:lnTo>
                  <a:lnTo>
                    <a:pt x="165527" y="477108"/>
                  </a:lnTo>
                  <a:lnTo>
                    <a:pt x="165527" y="82769"/>
                  </a:lnTo>
                  <a:lnTo>
                    <a:pt x="159032" y="50523"/>
                  </a:lnTo>
                  <a:lnTo>
                    <a:pt x="141306" y="24217"/>
                  </a:lnTo>
                  <a:lnTo>
                    <a:pt x="114981" y="6495"/>
                  </a:lnTo>
                  <a:lnTo>
                    <a:pt x="82691" y="0"/>
                  </a:lnTo>
                  <a:lnTo>
                    <a:pt x="50525" y="6495"/>
                  </a:lnTo>
                  <a:lnTo>
                    <a:pt x="24238" y="24217"/>
                  </a:lnTo>
                  <a:lnTo>
                    <a:pt x="6505" y="50523"/>
                  </a:lnTo>
                  <a:lnTo>
                    <a:pt x="0" y="82769"/>
                  </a:lnTo>
                  <a:lnTo>
                    <a:pt x="0" y="477108"/>
                  </a:lnTo>
                  <a:close/>
                </a:path>
              </a:pathLst>
            </a:custGeom>
            <a:ln w="49432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216374" y="8333460"/>
              <a:ext cx="560070" cy="165735"/>
            </a:xfrm>
            <a:custGeom>
              <a:avLst/>
              <a:gdLst/>
              <a:ahLst/>
              <a:cxnLst/>
              <a:rect l="l" t="t" r="r" b="b"/>
              <a:pathLst>
                <a:path w="560070" h="165734">
                  <a:moveTo>
                    <a:pt x="476837" y="165490"/>
                  </a:moveTo>
                  <a:lnTo>
                    <a:pt x="82691" y="165490"/>
                  </a:lnTo>
                  <a:lnTo>
                    <a:pt x="50484" y="158982"/>
                  </a:lnTo>
                  <a:lnTo>
                    <a:pt x="24202" y="141243"/>
                  </a:lnTo>
                  <a:lnTo>
                    <a:pt x="6491" y="114946"/>
                  </a:lnTo>
                  <a:lnTo>
                    <a:pt x="0" y="82769"/>
                  </a:lnTo>
                  <a:lnTo>
                    <a:pt x="6491" y="50544"/>
                  </a:lnTo>
                  <a:lnTo>
                    <a:pt x="24202" y="24235"/>
                  </a:lnTo>
                  <a:lnTo>
                    <a:pt x="50484" y="6501"/>
                  </a:lnTo>
                  <a:lnTo>
                    <a:pt x="82691" y="0"/>
                  </a:lnTo>
                  <a:lnTo>
                    <a:pt x="476837" y="0"/>
                  </a:lnTo>
                  <a:lnTo>
                    <a:pt x="509031" y="6501"/>
                  </a:lnTo>
                  <a:lnTo>
                    <a:pt x="535332" y="24235"/>
                  </a:lnTo>
                  <a:lnTo>
                    <a:pt x="553070" y="50544"/>
                  </a:lnTo>
                  <a:lnTo>
                    <a:pt x="559577" y="82769"/>
                  </a:lnTo>
                  <a:lnTo>
                    <a:pt x="553070" y="114946"/>
                  </a:lnTo>
                  <a:lnTo>
                    <a:pt x="535332" y="141243"/>
                  </a:lnTo>
                  <a:lnTo>
                    <a:pt x="509031" y="158982"/>
                  </a:lnTo>
                  <a:lnTo>
                    <a:pt x="476837" y="165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216374" y="8333461"/>
              <a:ext cx="560070" cy="165735"/>
            </a:xfrm>
            <a:custGeom>
              <a:avLst/>
              <a:gdLst/>
              <a:ahLst/>
              <a:cxnLst/>
              <a:rect l="l" t="t" r="r" b="b"/>
              <a:pathLst>
                <a:path w="560070" h="165734">
                  <a:moveTo>
                    <a:pt x="476837" y="0"/>
                  </a:moveTo>
                  <a:lnTo>
                    <a:pt x="509031" y="6501"/>
                  </a:lnTo>
                  <a:lnTo>
                    <a:pt x="535332" y="24235"/>
                  </a:lnTo>
                  <a:lnTo>
                    <a:pt x="553070" y="50544"/>
                  </a:lnTo>
                  <a:lnTo>
                    <a:pt x="559577" y="82769"/>
                  </a:lnTo>
                  <a:lnTo>
                    <a:pt x="553070" y="114946"/>
                  </a:lnTo>
                  <a:lnTo>
                    <a:pt x="535332" y="141243"/>
                  </a:lnTo>
                  <a:lnTo>
                    <a:pt x="509031" y="158983"/>
                  </a:lnTo>
                  <a:lnTo>
                    <a:pt x="476837" y="165491"/>
                  </a:lnTo>
                  <a:lnTo>
                    <a:pt x="82691" y="165491"/>
                  </a:lnTo>
                  <a:lnTo>
                    <a:pt x="50484" y="158983"/>
                  </a:lnTo>
                  <a:lnTo>
                    <a:pt x="24202" y="141243"/>
                  </a:lnTo>
                  <a:lnTo>
                    <a:pt x="6491" y="114946"/>
                  </a:lnTo>
                  <a:lnTo>
                    <a:pt x="0" y="82769"/>
                  </a:lnTo>
                  <a:lnTo>
                    <a:pt x="6491" y="50544"/>
                  </a:lnTo>
                  <a:lnTo>
                    <a:pt x="24202" y="24235"/>
                  </a:lnTo>
                  <a:lnTo>
                    <a:pt x="50484" y="6501"/>
                  </a:lnTo>
                  <a:lnTo>
                    <a:pt x="82691" y="0"/>
                  </a:lnTo>
                  <a:lnTo>
                    <a:pt x="476837" y="0"/>
                  </a:lnTo>
                  <a:close/>
                </a:path>
              </a:pathLst>
            </a:custGeom>
            <a:ln w="4944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306354" y="8336841"/>
              <a:ext cx="375920" cy="159385"/>
            </a:xfrm>
            <a:custGeom>
              <a:avLst/>
              <a:gdLst/>
              <a:ahLst/>
              <a:cxnLst/>
              <a:rect l="l" t="t" r="r" b="b"/>
              <a:pathLst>
                <a:path w="375920" h="159384">
                  <a:moveTo>
                    <a:pt x="0" y="158875"/>
                  </a:moveTo>
                  <a:lnTo>
                    <a:pt x="0" y="0"/>
                  </a:lnTo>
                </a:path>
                <a:path w="375920" h="159384">
                  <a:moveTo>
                    <a:pt x="75015" y="158875"/>
                  </a:moveTo>
                  <a:lnTo>
                    <a:pt x="75015" y="0"/>
                  </a:lnTo>
                </a:path>
                <a:path w="375920" h="159384">
                  <a:moveTo>
                    <a:pt x="150176" y="158875"/>
                  </a:moveTo>
                  <a:lnTo>
                    <a:pt x="150176" y="0"/>
                  </a:lnTo>
                </a:path>
                <a:path w="375920" h="159384">
                  <a:moveTo>
                    <a:pt x="225192" y="158875"/>
                  </a:moveTo>
                  <a:lnTo>
                    <a:pt x="225192" y="0"/>
                  </a:lnTo>
                </a:path>
                <a:path w="375920" h="159384">
                  <a:moveTo>
                    <a:pt x="300256" y="158875"/>
                  </a:moveTo>
                  <a:lnTo>
                    <a:pt x="300256" y="0"/>
                  </a:lnTo>
                </a:path>
                <a:path w="375920" h="159384">
                  <a:moveTo>
                    <a:pt x="375368" y="158875"/>
                  </a:moveTo>
                  <a:lnTo>
                    <a:pt x="375368" y="0"/>
                  </a:lnTo>
                </a:path>
              </a:pathLst>
            </a:custGeom>
            <a:ln w="370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154554" y="7777446"/>
              <a:ext cx="153035" cy="838835"/>
            </a:xfrm>
            <a:custGeom>
              <a:avLst/>
              <a:gdLst/>
              <a:ahLst/>
              <a:cxnLst/>
              <a:rect l="l" t="t" r="r" b="b"/>
              <a:pathLst>
                <a:path w="153034" h="838834">
                  <a:moveTo>
                    <a:pt x="39728" y="838754"/>
                  </a:moveTo>
                  <a:lnTo>
                    <a:pt x="153024" y="701755"/>
                  </a:lnTo>
                  <a:lnTo>
                    <a:pt x="153024" y="288341"/>
                  </a:lnTo>
                  <a:lnTo>
                    <a:pt x="0" y="0"/>
                  </a:lnTo>
                </a:path>
              </a:pathLst>
            </a:custGeom>
            <a:ln w="4943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307578" y="8479201"/>
              <a:ext cx="118110" cy="137160"/>
            </a:xfrm>
            <a:custGeom>
              <a:avLst/>
              <a:gdLst/>
              <a:ahLst/>
              <a:cxnLst/>
              <a:rect l="l" t="t" r="r" b="b"/>
              <a:pathLst>
                <a:path w="118109" h="137159">
                  <a:moveTo>
                    <a:pt x="0" y="0"/>
                  </a:moveTo>
                  <a:lnTo>
                    <a:pt x="117495" y="13699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684602" y="7777446"/>
              <a:ext cx="1740535" cy="838835"/>
            </a:xfrm>
            <a:custGeom>
              <a:avLst/>
              <a:gdLst/>
              <a:ahLst/>
              <a:cxnLst/>
              <a:rect l="l" t="t" r="r" b="b"/>
              <a:pathLst>
                <a:path w="1740534" h="838834">
                  <a:moveTo>
                    <a:pt x="1622976" y="701755"/>
                  </a:moveTo>
                  <a:lnTo>
                    <a:pt x="1740472" y="838754"/>
                  </a:lnTo>
                </a:path>
                <a:path w="1740534" h="838834">
                  <a:moveTo>
                    <a:pt x="113296" y="838754"/>
                  </a:moveTo>
                  <a:lnTo>
                    <a:pt x="0" y="701755"/>
                  </a:lnTo>
                  <a:lnTo>
                    <a:pt x="0" y="288341"/>
                  </a:lnTo>
                  <a:lnTo>
                    <a:pt x="153024" y="0"/>
                  </a:lnTo>
                </a:path>
              </a:pathLst>
            </a:custGeom>
            <a:ln w="4944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567106" y="8479201"/>
              <a:ext cx="118110" cy="137160"/>
            </a:xfrm>
            <a:custGeom>
              <a:avLst/>
              <a:gdLst/>
              <a:ahLst/>
              <a:cxnLst/>
              <a:rect l="l" t="t" r="r" b="b"/>
              <a:pathLst>
                <a:path w="118109" h="137159">
                  <a:moveTo>
                    <a:pt x="117495" y="0"/>
                  </a:moveTo>
                  <a:lnTo>
                    <a:pt x="0" y="136999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567106" y="8479201"/>
              <a:ext cx="118110" cy="137160"/>
            </a:xfrm>
            <a:custGeom>
              <a:avLst/>
              <a:gdLst/>
              <a:ahLst/>
              <a:cxnLst/>
              <a:rect l="l" t="t" r="r" b="b"/>
              <a:pathLst>
                <a:path w="118109" h="137159">
                  <a:moveTo>
                    <a:pt x="117495" y="0"/>
                  </a:moveTo>
                  <a:lnTo>
                    <a:pt x="0" y="136999"/>
                  </a:lnTo>
                </a:path>
              </a:pathLst>
            </a:custGeom>
            <a:ln w="4943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50289" y="505073"/>
            <a:ext cx="976171" cy="1616401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11294979" y="3074313"/>
            <a:ext cx="4137660" cy="488505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z="3200" spc="-20" b="1">
                <a:solidFill>
                  <a:srgbClr val="B10F1F"/>
                </a:solidFill>
                <a:latin typeface="Arial"/>
                <a:cs typeface="Arial"/>
              </a:rPr>
              <a:t>Although </a:t>
            </a:r>
            <a:r>
              <a:rPr dirty="0" sz="3200" spc="-160" b="1">
                <a:solidFill>
                  <a:srgbClr val="B10F1F"/>
                </a:solidFill>
                <a:latin typeface="Arial"/>
                <a:cs typeface="Arial"/>
              </a:rPr>
              <a:t>we</a:t>
            </a:r>
            <a:r>
              <a:rPr dirty="0" sz="3200" spc="-15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65" b="1">
                <a:solidFill>
                  <a:srgbClr val="B10F1F"/>
                </a:solidFill>
                <a:latin typeface="Arial"/>
                <a:cs typeface="Arial"/>
              </a:rPr>
              <a:t>will </a:t>
            </a:r>
            <a:r>
              <a:rPr dirty="0" sz="3200" spc="60" b="1">
                <a:solidFill>
                  <a:srgbClr val="B10F1F"/>
                </a:solidFill>
                <a:latin typeface="Arial"/>
                <a:cs typeface="Arial"/>
              </a:rPr>
              <a:t>try </a:t>
            </a:r>
            <a:r>
              <a:rPr dirty="0" sz="3200" spc="6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30" b="1">
                <a:solidFill>
                  <a:srgbClr val="B10F1F"/>
                </a:solidFill>
                <a:latin typeface="Arial"/>
                <a:cs typeface="Arial"/>
              </a:rPr>
              <a:t>to</a:t>
            </a:r>
            <a:r>
              <a:rPr dirty="0" sz="3200" spc="12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B10F1F"/>
                </a:solidFill>
                <a:latin typeface="Arial"/>
                <a:cs typeface="Arial"/>
              </a:rPr>
              <a:t>tackle</a:t>
            </a:r>
            <a:r>
              <a:rPr dirty="0" sz="3200" spc="13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B10F1F"/>
                </a:solidFill>
                <a:latin typeface="Arial"/>
                <a:cs typeface="Arial"/>
              </a:rPr>
              <a:t>the</a:t>
            </a:r>
            <a:r>
              <a:rPr dirty="0" sz="3200" spc="13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30" b="1">
                <a:solidFill>
                  <a:srgbClr val="B10F1F"/>
                </a:solidFill>
                <a:latin typeface="Arial"/>
                <a:cs typeface="Arial"/>
              </a:rPr>
              <a:t>existing </a:t>
            </a:r>
            <a:r>
              <a:rPr dirty="0" sz="3200" spc="-87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15" b="1">
                <a:solidFill>
                  <a:srgbClr val="B10F1F"/>
                </a:solidFill>
                <a:latin typeface="Arial"/>
                <a:cs typeface="Arial"/>
              </a:rPr>
              <a:t>challenge</a:t>
            </a:r>
            <a:r>
              <a:rPr dirty="0" sz="3200" spc="12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B10F1F"/>
                </a:solidFill>
                <a:latin typeface="Arial"/>
                <a:cs typeface="Arial"/>
              </a:rPr>
              <a:t>of</a:t>
            </a:r>
            <a:r>
              <a:rPr dirty="0" sz="3200" spc="13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75" b="1">
                <a:solidFill>
                  <a:srgbClr val="B10F1F"/>
                </a:solidFill>
                <a:latin typeface="Arial"/>
                <a:cs typeface="Arial"/>
              </a:rPr>
              <a:t>treating </a:t>
            </a:r>
            <a:r>
              <a:rPr dirty="0" sz="3200" spc="-87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10" b="1">
                <a:solidFill>
                  <a:srgbClr val="B10F1F"/>
                </a:solidFill>
                <a:latin typeface="Arial"/>
                <a:cs typeface="Arial"/>
              </a:rPr>
              <a:t>fake </a:t>
            </a:r>
            <a:r>
              <a:rPr dirty="0" sz="3200" spc="-185" b="1">
                <a:solidFill>
                  <a:srgbClr val="B10F1F"/>
                </a:solidFill>
                <a:latin typeface="Arial"/>
                <a:cs typeface="Arial"/>
              </a:rPr>
              <a:t>news</a:t>
            </a:r>
            <a:r>
              <a:rPr dirty="0" sz="3200" spc="-18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B10F1F"/>
                </a:solidFill>
                <a:latin typeface="Arial"/>
                <a:cs typeface="Arial"/>
              </a:rPr>
              <a:t>detection </a:t>
            </a:r>
            <a:r>
              <a:rPr dirty="0" sz="320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85" b="1">
                <a:solidFill>
                  <a:srgbClr val="B10F1F"/>
                </a:solidFill>
                <a:latin typeface="Arial"/>
                <a:cs typeface="Arial"/>
              </a:rPr>
              <a:t>as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85" b="1">
                <a:solidFill>
                  <a:srgbClr val="B10F1F"/>
                </a:solidFill>
                <a:latin typeface="Arial"/>
                <a:cs typeface="Arial"/>
              </a:rPr>
              <a:t>a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25" b="1">
                <a:solidFill>
                  <a:srgbClr val="B10F1F"/>
                </a:solidFill>
                <a:latin typeface="Arial"/>
                <a:cs typeface="Arial"/>
              </a:rPr>
              <a:t>binary </a:t>
            </a:r>
            <a:r>
              <a:rPr dirty="0" sz="3200" spc="3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35" b="1">
                <a:solidFill>
                  <a:srgbClr val="B10F1F"/>
                </a:solidFill>
                <a:latin typeface="Arial"/>
                <a:cs typeface="Arial"/>
              </a:rPr>
              <a:t>classification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75" b="1">
                <a:solidFill>
                  <a:srgbClr val="B10F1F"/>
                </a:solidFill>
                <a:latin typeface="Arial"/>
                <a:cs typeface="Arial"/>
              </a:rPr>
              <a:t>task.</a:t>
            </a:r>
            <a:endParaRPr sz="3200">
              <a:latin typeface="Arial"/>
              <a:cs typeface="Arial"/>
            </a:endParaRPr>
          </a:p>
          <a:p>
            <a:pPr marL="12700" marR="388620">
              <a:lnSpc>
                <a:spcPts val="3829"/>
              </a:lnSpc>
            </a:pPr>
            <a:r>
              <a:rPr dirty="0" sz="3200" spc="114" b="1">
                <a:solidFill>
                  <a:srgbClr val="B10F1F"/>
                </a:solidFill>
                <a:latin typeface="Arial"/>
                <a:cs typeface="Arial"/>
              </a:rPr>
              <a:t>We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65" b="1">
                <a:solidFill>
                  <a:srgbClr val="B10F1F"/>
                </a:solidFill>
                <a:latin typeface="Arial"/>
                <a:cs typeface="Arial"/>
              </a:rPr>
              <a:t>will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B10F1F"/>
                </a:solidFill>
                <a:latin typeface="Arial"/>
                <a:cs typeface="Arial"/>
              </a:rPr>
              <a:t>make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60" b="1">
                <a:solidFill>
                  <a:srgbClr val="B10F1F"/>
                </a:solidFill>
                <a:latin typeface="Arial"/>
                <a:cs typeface="Arial"/>
              </a:rPr>
              <a:t>an </a:t>
            </a:r>
            <a:r>
              <a:rPr dirty="0" sz="3200" spc="6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95" b="1">
                <a:solidFill>
                  <a:srgbClr val="B10F1F"/>
                </a:solidFill>
                <a:latin typeface="Arial"/>
                <a:cs typeface="Arial"/>
              </a:rPr>
              <a:t>attempt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95" b="1">
                <a:solidFill>
                  <a:srgbClr val="B10F1F"/>
                </a:solidFill>
                <a:latin typeface="Arial"/>
                <a:cs typeface="Arial"/>
              </a:rPr>
              <a:t>on </a:t>
            </a:r>
            <a:r>
              <a:rPr dirty="0" sz="3200" spc="-9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B10F1F"/>
                </a:solidFill>
                <a:latin typeface="Arial"/>
                <a:cs typeface="Arial"/>
              </a:rPr>
              <a:t>contextualizing</a:t>
            </a:r>
            <a:r>
              <a:rPr dirty="0" sz="3200" spc="8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B10F1F"/>
                </a:solidFill>
                <a:latin typeface="Arial"/>
                <a:cs typeface="Arial"/>
              </a:rPr>
              <a:t>the </a:t>
            </a:r>
            <a:r>
              <a:rPr dirty="0" sz="3200" spc="-87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65" b="1">
                <a:solidFill>
                  <a:srgbClr val="B10F1F"/>
                </a:solidFill>
                <a:latin typeface="Arial"/>
                <a:cs typeface="Arial"/>
              </a:rPr>
              <a:t>text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45" b="1">
                <a:solidFill>
                  <a:srgbClr val="B10F1F"/>
                </a:solidFill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88925" y="3074313"/>
            <a:ext cx="5137785" cy="488505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dirty="0" sz="3200" spc="65" b="1">
                <a:solidFill>
                  <a:srgbClr val="B10F1F"/>
                </a:solidFill>
                <a:latin typeface="Arial"/>
                <a:cs typeface="Arial"/>
              </a:rPr>
              <a:t>Our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B10F1F"/>
                </a:solidFill>
                <a:latin typeface="Arial"/>
                <a:cs typeface="Arial"/>
              </a:rPr>
              <a:t>Model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B10F1F"/>
                </a:solidFill>
                <a:latin typeface="Arial"/>
                <a:cs typeface="Arial"/>
              </a:rPr>
              <a:t>may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70" b="1">
                <a:solidFill>
                  <a:srgbClr val="B10F1F"/>
                </a:solidFill>
                <a:latin typeface="Arial"/>
                <a:cs typeface="Arial"/>
              </a:rPr>
              <a:t>combine </a:t>
            </a:r>
            <a:r>
              <a:rPr dirty="0" sz="3200" spc="-6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B10F1F"/>
                </a:solidFill>
                <a:latin typeface="Arial"/>
                <a:cs typeface="Arial"/>
              </a:rPr>
              <a:t>machine</a:t>
            </a:r>
            <a:r>
              <a:rPr dirty="0" sz="3200" spc="12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B10F1F"/>
                </a:solidFill>
                <a:latin typeface="Arial"/>
                <a:cs typeface="Arial"/>
              </a:rPr>
              <a:t>learning,</a:t>
            </a:r>
            <a:r>
              <a:rPr dirty="0" sz="3200" spc="12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B10F1F"/>
                </a:solidFill>
                <a:latin typeface="Arial"/>
                <a:cs typeface="Arial"/>
              </a:rPr>
              <a:t>through </a:t>
            </a:r>
            <a:r>
              <a:rPr dirty="0" sz="3200" spc="-87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00" b="1">
                <a:solidFill>
                  <a:srgbClr val="B10F1F"/>
                </a:solidFill>
                <a:latin typeface="Arial"/>
                <a:cs typeface="Arial"/>
              </a:rPr>
              <a:t>Naïve </a:t>
            </a:r>
            <a:r>
              <a:rPr dirty="0" sz="3200" spc="-125" b="1">
                <a:solidFill>
                  <a:srgbClr val="B10F1F"/>
                </a:solidFill>
                <a:latin typeface="Arial"/>
                <a:cs typeface="Arial"/>
              </a:rPr>
              <a:t>Bayes,</a:t>
            </a:r>
            <a:r>
              <a:rPr dirty="0" sz="3200" spc="-12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10F1F"/>
                </a:solidFill>
                <a:latin typeface="Arial"/>
                <a:cs typeface="Arial"/>
              </a:rPr>
              <a:t>Support </a:t>
            </a:r>
            <a:r>
              <a:rPr dirty="0" sz="3200" spc="-2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B10F1F"/>
                </a:solidFill>
                <a:latin typeface="Arial"/>
                <a:cs typeface="Arial"/>
              </a:rPr>
              <a:t>Vector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Machine(SVM), </a:t>
            </a:r>
            <a:r>
              <a:rPr dirty="0" sz="3200" spc="6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B10F1F"/>
                </a:solidFill>
                <a:latin typeface="Arial"/>
                <a:cs typeface="Arial"/>
              </a:rPr>
              <a:t>and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Natural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B10F1F"/>
                </a:solidFill>
                <a:latin typeface="Arial"/>
                <a:cs typeface="Arial"/>
              </a:rPr>
              <a:t>Language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114" b="1">
                <a:solidFill>
                  <a:srgbClr val="B10F1F"/>
                </a:solidFill>
                <a:latin typeface="Arial"/>
                <a:cs typeface="Arial"/>
              </a:rPr>
              <a:t>Processing</a:t>
            </a:r>
            <a:r>
              <a:rPr dirty="0" sz="3200" spc="65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75" b="1">
                <a:solidFill>
                  <a:srgbClr val="B10F1F"/>
                </a:solidFill>
                <a:latin typeface="Arial"/>
                <a:cs typeface="Arial"/>
              </a:rPr>
              <a:t>(NLP) </a:t>
            </a:r>
            <a:r>
              <a:rPr dirty="0" sz="3200" spc="30" b="1">
                <a:solidFill>
                  <a:srgbClr val="B10F1F"/>
                </a:solidFill>
                <a:latin typeface="Arial"/>
                <a:cs typeface="Arial"/>
              </a:rPr>
              <a:t>to </a:t>
            </a:r>
            <a:r>
              <a:rPr dirty="0" sz="3200" spc="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B10F1F"/>
                </a:solidFill>
                <a:latin typeface="Arial"/>
                <a:cs typeface="Arial"/>
              </a:rPr>
              <a:t>detect </a:t>
            </a:r>
            <a:r>
              <a:rPr dirty="0" sz="3200" spc="110" b="1">
                <a:solidFill>
                  <a:srgbClr val="B10F1F"/>
                </a:solidFill>
                <a:latin typeface="Arial"/>
                <a:cs typeface="Arial"/>
              </a:rPr>
              <a:t>fake </a:t>
            </a:r>
            <a:r>
              <a:rPr dirty="0" sz="3200" spc="-215" b="1">
                <a:solidFill>
                  <a:srgbClr val="B10F1F"/>
                </a:solidFill>
                <a:latin typeface="Arial"/>
                <a:cs typeface="Arial"/>
              </a:rPr>
              <a:t>news.</a:t>
            </a:r>
            <a:r>
              <a:rPr dirty="0" sz="3200" spc="-21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00" b="1">
                <a:solidFill>
                  <a:srgbClr val="B10F1F"/>
                </a:solidFill>
                <a:latin typeface="Arial"/>
                <a:cs typeface="Arial"/>
              </a:rPr>
              <a:t>Naïve </a:t>
            </a:r>
            <a:r>
              <a:rPr dirty="0" sz="3200" spc="10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105" b="1">
                <a:solidFill>
                  <a:srgbClr val="B10F1F"/>
                </a:solidFill>
                <a:latin typeface="Arial"/>
                <a:cs typeface="Arial"/>
              </a:rPr>
              <a:t>Bayes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0" b="1">
                <a:solidFill>
                  <a:srgbClr val="B10F1F"/>
                </a:solidFill>
                <a:latin typeface="Arial"/>
                <a:cs typeface="Arial"/>
              </a:rPr>
              <a:t>and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10F1F"/>
                </a:solidFill>
                <a:latin typeface="Arial"/>
                <a:cs typeface="Arial"/>
              </a:rPr>
              <a:t>Support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0" b="1">
                <a:solidFill>
                  <a:srgbClr val="B10F1F"/>
                </a:solidFill>
                <a:latin typeface="Arial"/>
                <a:cs typeface="Arial"/>
              </a:rPr>
              <a:t>Vector </a:t>
            </a:r>
            <a:r>
              <a:rPr dirty="0" sz="3200" spc="-87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25" b="1">
                <a:solidFill>
                  <a:srgbClr val="B10F1F"/>
                </a:solidFill>
                <a:latin typeface="Arial"/>
                <a:cs typeface="Arial"/>
              </a:rPr>
              <a:t>Machine</a:t>
            </a:r>
            <a:r>
              <a:rPr dirty="0" sz="3200" spc="12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75" b="1">
                <a:solidFill>
                  <a:srgbClr val="B10F1F"/>
                </a:solidFill>
                <a:latin typeface="Arial"/>
                <a:cs typeface="Arial"/>
              </a:rPr>
              <a:t>are</a:t>
            </a:r>
            <a:r>
              <a:rPr dirty="0" sz="3200" spc="12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35" b="1">
                <a:solidFill>
                  <a:srgbClr val="B10F1F"/>
                </a:solidFill>
                <a:latin typeface="Arial"/>
                <a:cs typeface="Arial"/>
              </a:rPr>
              <a:t>classification </a:t>
            </a:r>
            <a:r>
              <a:rPr dirty="0" sz="3200" spc="-87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B10F1F"/>
                </a:solidFill>
                <a:latin typeface="Arial"/>
                <a:cs typeface="Arial"/>
              </a:rPr>
              <a:t>models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B10F1F"/>
                </a:solidFill>
                <a:latin typeface="Arial"/>
                <a:cs typeface="Arial"/>
              </a:rPr>
              <a:t>in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55" b="1">
                <a:solidFill>
                  <a:srgbClr val="B10F1F"/>
                </a:solidFill>
                <a:latin typeface="Arial"/>
                <a:cs typeface="Arial"/>
              </a:rPr>
              <a:t>this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170" b="1">
                <a:solidFill>
                  <a:srgbClr val="B10F1F"/>
                </a:solidFill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6520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642477"/>
            <a:ext cx="363283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65">
                <a:solidFill>
                  <a:srgbClr val="FFFFFF"/>
                </a:solidFill>
              </a:rPr>
              <a:t>D</a:t>
            </a:r>
            <a:r>
              <a:rPr dirty="0" sz="7500" spc="430">
                <a:solidFill>
                  <a:srgbClr val="FFFFFF"/>
                </a:solidFill>
              </a:rPr>
              <a:t>a</a:t>
            </a:r>
            <a:r>
              <a:rPr dirty="0" sz="7500" spc="455">
                <a:solidFill>
                  <a:srgbClr val="FFFFFF"/>
                </a:solidFill>
              </a:rPr>
              <a:t>t</a:t>
            </a:r>
            <a:r>
              <a:rPr dirty="0" sz="7500" spc="430">
                <a:solidFill>
                  <a:srgbClr val="FFFFFF"/>
                </a:solidFill>
              </a:rPr>
              <a:t>a</a:t>
            </a:r>
            <a:r>
              <a:rPr dirty="0" sz="7500" spc="-819">
                <a:solidFill>
                  <a:srgbClr val="FFFFFF"/>
                </a:solidFill>
              </a:rPr>
              <a:t>s</a:t>
            </a:r>
            <a:r>
              <a:rPr dirty="0" sz="7500" spc="-25">
                <a:solidFill>
                  <a:srgbClr val="FFFFFF"/>
                </a:solidFill>
              </a:rPr>
              <a:t>e</a:t>
            </a:r>
            <a:r>
              <a:rPr dirty="0" sz="7500" spc="455">
                <a:solidFill>
                  <a:srgbClr val="FFFFFF"/>
                </a:solidFill>
              </a:rPr>
              <a:t>t</a:t>
            </a:r>
            <a:endParaRPr sz="7500"/>
          </a:p>
        </p:txBody>
      </p:sp>
      <p:grpSp>
        <p:nvGrpSpPr>
          <p:cNvPr id="4" name="object 4"/>
          <p:cNvGrpSpPr/>
          <p:nvPr/>
        </p:nvGrpSpPr>
        <p:grpSpPr>
          <a:xfrm>
            <a:off x="10187759" y="2"/>
            <a:ext cx="8100695" cy="8100695"/>
            <a:chOff x="10187759" y="2"/>
            <a:chExt cx="8100695" cy="8100695"/>
          </a:xfrm>
        </p:grpSpPr>
        <p:sp>
          <p:nvSpPr>
            <p:cNvPr id="5" name="object 5"/>
            <p:cNvSpPr/>
            <p:nvPr/>
          </p:nvSpPr>
          <p:spPr>
            <a:xfrm>
              <a:off x="12618232" y="2"/>
              <a:ext cx="5669915" cy="5669915"/>
            </a:xfrm>
            <a:custGeom>
              <a:avLst/>
              <a:gdLst/>
              <a:ahLst/>
              <a:cxnLst/>
              <a:rect l="l" t="t" r="r" b="b"/>
              <a:pathLst>
                <a:path w="5669915" h="5669915">
                  <a:moveTo>
                    <a:pt x="5669767" y="0"/>
                  </a:moveTo>
                  <a:lnTo>
                    <a:pt x="5669767" y="5669767"/>
                  </a:lnTo>
                  <a:lnTo>
                    <a:pt x="0" y="0"/>
                  </a:lnTo>
                  <a:lnTo>
                    <a:pt x="5669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187759" y="2"/>
              <a:ext cx="8100695" cy="8100695"/>
            </a:xfrm>
            <a:custGeom>
              <a:avLst/>
              <a:gdLst/>
              <a:ahLst/>
              <a:cxnLst/>
              <a:rect l="l" t="t" r="r" b="b"/>
              <a:pathLst>
                <a:path w="8100694" h="8100695">
                  <a:moveTo>
                    <a:pt x="2505491" y="0"/>
                  </a:moveTo>
                  <a:lnTo>
                    <a:pt x="8100240" y="5594749"/>
                  </a:lnTo>
                  <a:lnTo>
                    <a:pt x="8100240" y="8100240"/>
                  </a:lnTo>
                  <a:lnTo>
                    <a:pt x="0" y="0"/>
                  </a:lnTo>
                  <a:lnTo>
                    <a:pt x="2505491" y="0"/>
                  </a:lnTo>
                  <a:close/>
                </a:path>
              </a:pathLst>
            </a:custGeom>
            <a:solidFill>
              <a:srgbClr val="B10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16000" y="2028840"/>
            <a:ext cx="10782300" cy="7677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tabLst>
                <a:tab pos="6731634" algn="l"/>
              </a:tabLst>
            </a:pPr>
            <a:r>
              <a:rPr dirty="0" sz="3100" spc="459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5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30">
                <a:solidFill>
                  <a:srgbClr val="FFFFFF"/>
                </a:solidFill>
                <a:latin typeface="Lucida Sans Unicode"/>
                <a:cs typeface="Lucida Sans Unicode"/>
              </a:rPr>
              <a:t>analyse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5">
                <a:solidFill>
                  <a:srgbClr val="FFFFFF"/>
                </a:solidFill>
                <a:latin typeface="Lucida Sans Unicode"/>
                <a:cs typeface="Lucida Sans Unicode"/>
              </a:rPr>
              <a:t>fake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5">
                <a:solidFill>
                  <a:srgbClr val="FFFFFF"/>
                </a:solidFill>
                <a:latin typeface="Lucida Sans Unicode"/>
                <a:cs typeface="Lucida Sans Unicode"/>
              </a:rPr>
              <a:t>news.csv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5">
                <a:solidFill>
                  <a:srgbClr val="FFFFFF"/>
                </a:solidFill>
                <a:latin typeface="Lucida Sans Unicode"/>
                <a:cs typeface="Lucida Sans Unicode"/>
              </a:rPr>
              <a:t>(17903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75">
                <a:solidFill>
                  <a:srgbClr val="FFFFFF"/>
                </a:solidFill>
                <a:latin typeface="Lucida Sans Unicode"/>
                <a:cs typeface="Lucida Sans Unicode"/>
              </a:rPr>
              <a:t>rows)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0">
                <a:solidFill>
                  <a:srgbClr val="FFFFFF"/>
                </a:solidFill>
                <a:latin typeface="Lucida Sans Unicode"/>
                <a:cs typeface="Lucida Sans Unicode"/>
              </a:rPr>
              <a:t>true </a:t>
            </a:r>
            <a:r>
              <a:rPr dirty="0" sz="3100" spc="-96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5">
                <a:solidFill>
                  <a:srgbClr val="FFFFFF"/>
                </a:solidFill>
                <a:latin typeface="Lucida Sans Unicode"/>
                <a:cs typeface="Lucida Sans Unicode"/>
              </a:rPr>
              <a:t>news.csv</a:t>
            </a:r>
            <a:r>
              <a:rPr dirty="0" sz="310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80">
                <a:solidFill>
                  <a:srgbClr val="FFFFFF"/>
                </a:solidFill>
                <a:latin typeface="Lucida Sans Unicode"/>
                <a:cs typeface="Lucida Sans Unicode"/>
              </a:rPr>
              <a:t>(20826</a:t>
            </a:r>
            <a:r>
              <a:rPr dirty="0" sz="310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75">
                <a:solidFill>
                  <a:srgbClr val="FFFFFF"/>
                </a:solidFill>
                <a:latin typeface="Lucida Sans Unicode"/>
                <a:cs typeface="Lucida Sans Unicode"/>
              </a:rPr>
              <a:t>rows)</a:t>
            </a:r>
            <a:r>
              <a:rPr dirty="0" sz="310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0">
                <a:solidFill>
                  <a:srgbClr val="FFFFFF"/>
                </a:solidFill>
                <a:latin typeface="Lucida Sans Unicode"/>
                <a:cs typeface="Lucida Sans Unicode"/>
              </a:rPr>
              <a:t>datasets	</a:t>
            </a:r>
            <a:r>
              <a:rPr dirty="0" sz="3100" spc="160">
                <a:solidFill>
                  <a:srgbClr val="FFFFFF"/>
                </a:solidFill>
                <a:latin typeface="Lucida Sans Unicode"/>
                <a:cs typeface="Lucida Sans Unicode"/>
              </a:rPr>
              <a:t>which </a:t>
            </a:r>
            <a:r>
              <a:rPr dirty="0" sz="3100" spc="265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3100" spc="175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3100" spc="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0">
                <a:solidFill>
                  <a:srgbClr val="FFFFFF"/>
                </a:solidFill>
                <a:latin typeface="Lucida Sans Unicode"/>
                <a:cs typeface="Lucida Sans Unicode"/>
              </a:rPr>
              <a:t>retrieved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5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0">
                <a:solidFill>
                  <a:srgbClr val="FFFFFF"/>
                </a:solidFill>
                <a:latin typeface="Lucida Sans Unicode"/>
                <a:cs typeface="Lucida Sans Unicode"/>
              </a:rPr>
              <a:t>open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5">
                <a:solidFill>
                  <a:srgbClr val="FFFFFF"/>
                </a:solidFill>
                <a:latin typeface="Lucida Sans Unicode"/>
                <a:cs typeface="Lucida Sans Unicode"/>
              </a:rPr>
              <a:t>source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20">
                <a:solidFill>
                  <a:srgbClr val="FFFFFF"/>
                </a:solidFill>
                <a:latin typeface="Lucida Sans Unicode"/>
                <a:cs typeface="Lucida Sans Unicode"/>
              </a:rPr>
              <a:t>site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35">
                <a:solidFill>
                  <a:srgbClr val="FFFFFF"/>
                </a:solidFill>
                <a:latin typeface="Lucida Sans Unicode"/>
                <a:cs typeface="Lucida Sans Unicode"/>
              </a:rPr>
              <a:t>online.</a:t>
            </a:r>
            <a:endParaRPr sz="3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800">
              <a:latin typeface="Lucida Sans Unicode"/>
              <a:cs typeface="Lucida Sans Unicode"/>
            </a:endParaRPr>
          </a:p>
          <a:p>
            <a:pPr marL="12700" marR="513080">
              <a:lnSpc>
                <a:spcPct val="115700"/>
              </a:lnSpc>
            </a:pPr>
            <a:r>
              <a:rPr dirty="0" sz="3100" spc="215">
                <a:solidFill>
                  <a:srgbClr val="FFFFFF"/>
                </a:solidFill>
                <a:latin typeface="Lucida Sans Unicode"/>
                <a:cs typeface="Lucida Sans Unicode"/>
              </a:rPr>
              <a:t>Each </a:t>
            </a:r>
            <a:r>
              <a:rPr dirty="0" sz="3100" spc="14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3100" spc="204">
                <a:solidFill>
                  <a:srgbClr val="FFFFFF"/>
                </a:solidFill>
                <a:latin typeface="Lucida Sans Unicode"/>
                <a:cs typeface="Lucida Sans Unicode"/>
              </a:rPr>
              <a:t>two </a:t>
            </a:r>
            <a:r>
              <a:rPr dirty="0" sz="3100" spc="190">
                <a:solidFill>
                  <a:srgbClr val="FFFFFF"/>
                </a:solidFill>
                <a:latin typeface="Lucida Sans Unicode"/>
                <a:cs typeface="Lucida Sans Unicode"/>
              </a:rPr>
              <a:t>dataset </a:t>
            </a:r>
            <a:r>
              <a:rPr dirty="0" sz="3100" spc="145">
                <a:solidFill>
                  <a:srgbClr val="FFFFFF"/>
                </a:solidFill>
                <a:latin typeface="Lucida Sans Unicode"/>
                <a:cs typeface="Lucida Sans Unicode"/>
              </a:rPr>
              <a:t>contains </a:t>
            </a:r>
            <a:r>
              <a:rPr dirty="0" sz="3100" spc="155">
                <a:solidFill>
                  <a:srgbClr val="FFFFFF"/>
                </a:solidFill>
                <a:latin typeface="Lucida Sans Unicode"/>
                <a:cs typeface="Lucida Sans Unicode"/>
              </a:rPr>
              <a:t>colection </a:t>
            </a:r>
            <a:r>
              <a:rPr dirty="0" sz="3100" spc="14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dirty="0" sz="3100" spc="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95">
                <a:solidFill>
                  <a:srgbClr val="FFFFFF"/>
                </a:solidFill>
                <a:latin typeface="Lucida Sans Unicode"/>
                <a:cs typeface="Lucida Sans Unicode"/>
              </a:rPr>
              <a:t>newsfeed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5">
                <a:solidFill>
                  <a:srgbClr val="FFFFFF"/>
                </a:solidFill>
                <a:latin typeface="Lucida Sans Unicode"/>
                <a:cs typeface="Lucida Sans Unicode"/>
              </a:rPr>
              <a:t>relevant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25">
                <a:solidFill>
                  <a:srgbClr val="FFFFFF"/>
                </a:solidFill>
                <a:latin typeface="Lucida Sans Unicode"/>
                <a:cs typeface="Lucida Sans Unicode"/>
              </a:rPr>
              <a:t>style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3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85">
                <a:solidFill>
                  <a:srgbClr val="FFFFFF"/>
                </a:solidFill>
                <a:latin typeface="Lucida Sans Unicode"/>
                <a:cs typeface="Lucida Sans Unicode"/>
              </a:rPr>
              <a:t>following </a:t>
            </a:r>
            <a:r>
              <a:rPr dirty="0" sz="3100" spc="-9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35">
                <a:solidFill>
                  <a:srgbClr val="FFFFFF"/>
                </a:solidFill>
                <a:latin typeface="Lucida Sans Unicode"/>
                <a:cs typeface="Lucida Sans Unicode"/>
              </a:rPr>
              <a:t>columns</a:t>
            </a:r>
            <a:endParaRPr sz="3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3100" spc="17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Lucida Sans Unicode"/>
                <a:cs typeface="Lucida Sans Unicode"/>
              </a:rPr>
              <a:t>Article-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75">
                <a:solidFill>
                  <a:srgbClr val="FFFFFF"/>
                </a:solidFill>
                <a:latin typeface="Lucida Sans Unicode"/>
                <a:cs typeface="Lucida Sans Unicode"/>
              </a:rPr>
              <a:t>Holds</a:t>
            </a:r>
            <a:r>
              <a:rPr dirty="0" sz="31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7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90">
                <a:solidFill>
                  <a:srgbClr val="FFFFFF"/>
                </a:solidFill>
                <a:latin typeface="Lucida Sans Unicode"/>
                <a:cs typeface="Lucida Sans Unicode"/>
              </a:rPr>
              <a:t>headlines,</a:t>
            </a:r>
            <a:endParaRPr sz="3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3100" spc="17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Lucida Sans Unicode"/>
                <a:cs typeface="Lucida Sans Unicode"/>
              </a:rPr>
              <a:t>Type-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4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sector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20">
                <a:solidFill>
                  <a:srgbClr val="FFFFFF"/>
                </a:solidFill>
                <a:latin typeface="Lucida Sans Unicode"/>
                <a:cs typeface="Lucida Sans Unicode"/>
              </a:rPr>
              <a:t>belong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endParaRPr sz="3100">
              <a:latin typeface="Lucida Sans Unicode"/>
              <a:cs typeface="Lucida Sans Unicode"/>
            </a:endParaRPr>
          </a:p>
          <a:p>
            <a:pPr marL="12700" marR="702945" indent="97155">
              <a:lnSpc>
                <a:spcPct val="115700"/>
              </a:lnSpc>
              <a:tabLst>
                <a:tab pos="1829435" algn="l"/>
              </a:tabLst>
            </a:pPr>
            <a:r>
              <a:rPr dirty="0" sz="3100" spc="3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60">
                <a:solidFill>
                  <a:srgbClr val="FFFFFF"/>
                </a:solidFill>
                <a:latin typeface="Lucida Sans Unicode"/>
                <a:cs typeface="Lucida Sans Unicode"/>
              </a:rPr>
              <a:t>Date-	</a:t>
            </a:r>
            <a:r>
              <a:rPr dirty="0" sz="3100" spc="160">
                <a:solidFill>
                  <a:srgbClr val="FFFFFF"/>
                </a:solidFill>
                <a:latin typeface="Lucida Sans Unicode"/>
                <a:cs typeface="Lucida Sans Unicode"/>
              </a:rPr>
              <a:t>Stating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when</a:t>
            </a:r>
            <a:r>
              <a:rPr dirty="0" sz="31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00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FFFFFF"/>
                </a:solidFill>
                <a:latin typeface="Lucida Sans Unicode"/>
                <a:cs typeface="Lucida Sans Unicode"/>
              </a:rPr>
              <a:t>published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1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dirty="0" sz="3100" spc="-9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0">
                <a:solidFill>
                  <a:srgbClr val="FFFFFF"/>
                </a:solidFill>
                <a:latin typeface="Lucida Sans Unicode"/>
                <a:cs typeface="Lucida Sans Unicode"/>
              </a:rPr>
              <a:t>resource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60">
                <a:solidFill>
                  <a:srgbClr val="FFFFFF"/>
                </a:solidFill>
                <a:latin typeface="Lucida Sans Unicode"/>
                <a:cs typeface="Lucida Sans Unicode"/>
              </a:rPr>
              <a:t>site.</a:t>
            </a:r>
            <a:endParaRPr sz="3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800">
              <a:latin typeface="Lucida Sans Unicode"/>
              <a:cs typeface="Lucida Sans Unicode"/>
            </a:endParaRPr>
          </a:p>
          <a:p>
            <a:pPr marL="12700" marR="240029">
              <a:lnSpc>
                <a:spcPct val="115700"/>
              </a:lnSpc>
            </a:pPr>
            <a:r>
              <a:rPr dirty="0" sz="3100" spc="6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3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FFFFFF"/>
                </a:solidFill>
                <a:latin typeface="Lucida Sans Unicode"/>
                <a:cs typeface="Lucida Sans Unicode"/>
              </a:rPr>
              <a:t>Testing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95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Lucida Sans Unicode"/>
                <a:cs typeface="Lucida Sans Unicode"/>
              </a:rPr>
              <a:t>AI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1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85">
                <a:solidFill>
                  <a:srgbClr val="FFFFFF"/>
                </a:solidFill>
                <a:latin typeface="Lucida Sans Unicode"/>
                <a:cs typeface="Lucida Sans Unicode"/>
              </a:rPr>
              <a:t>following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04">
                <a:solidFill>
                  <a:srgbClr val="FFFFFF"/>
                </a:solidFill>
                <a:latin typeface="Lucida Sans Unicode"/>
                <a:cs typeface="Lucida Sans Unicode"/>
              </a:rPr>
              <a:t>two </a:t>
            </a:r>
            <a:r>
              <a:rPr dirty="0" sz="3100" spc="-9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Lucida Sans Unicode"/>
                <a:cs typeface="Lucida Sans Unicode"/>
              </a:rPr>
              <a:t>news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9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25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14">
                <a:solidFill>
                  <a:srgbClr val="FFFFFF"/>
                </a:solidFill>
                <a:latin typeface="Lucida Sans Unicode"/>
                <a:cs typeface="Lucida Sans Unicode"/>
              </a:rPr>
              <a:t>help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0">
                <a:solidFill>
                  <a:srgbClr val="FFFFFF"/>
                </a:solidFill>
                <a:latin typeface="Lucida Sans Unicode"/>
                <a:cs typeface="Lucida Sans Unicode"/>
              </a:rPr>
              <a:t>us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75">
                <a:solidFill>
                  <a:srgbClr val="FFFFFF"/>
                </a:solidFill>
                <a:latin typeface="Lucida Sans Unicode"/>
                <a:cs typeface="Lucida Sans Unicode"/>
              </a:rPr>
              <a:t>achieve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95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dirty="0" sz="3100" spc="-2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40">
                <a:solidFill>
                  <a:srgbClr val="FFFFFF"/>
                </a:solidFill>
                <a:latin typeface="Lucida Sans Unicode"/>
                <a:cs typeface="Lucida Sans Unicode"/>
              </a:rPr>
              <a:t>goal.</a:t>
            </a:r>
            <a:endParaRPr sz="3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37459" y="7023436"/>
            <a:ext cx="2533650" cy="3177540"/>
            <a:chOff x="13937459" y="7023436"/>
            <a:chExt cx="2533650" cy="3177540"/>
          </a:xfrm>
        </p:grpSpPr>
        <p:sp>
          <p:nvSpPr>
            <p:cNvPr id="9" name="object 9"/>
            <p:cNvSpPr/>
            <p:nvPr/>
          </p:nvSpPr>
          <p:spPr>
            <a:xfrm>
              <a:off x="14185622" y="7190252"/>
              <a:ext cx="2244090" cy="2693670"/>
            </a:xfrm>
            <a:custGeom>
              <a:avLst/>
              <a:gdLst/>
              <a:ahLst/>
              <a:cxnLst/>
              <a:rect l="l" t="t" r="r" b="b"/>
              <a:pathLst>
                <a:path w="2244090" h="2693670">
                  <a:moveTo>
                    <a:pt x="1714815" y="2693467"/>
                  </a:moveTo>
                  <a:lnTo>
                    <a:pt x="529196" y="2693467"/>
                  </a:lnTo>
                  <a:lnTo>
                    <a:pt x="481100" y="2691306"/>
                  </a:lnTo>
                  <a:lnTo>
                    <a:pt x="434200" y="2684947"/>
                  </a:lnTo>
                  <a:lnTo>
                    <a:pt x="388682" y="2674579"/>
                  </a:lnTo>
                  <a:lnTo>
                    <a:pt x="344737" y="2660388"/>
                  </a:lnTo>
                  <a:lnTo>
                    <a:pt x="302552" y="2642563"/>
                  </a:lnTo>
                  <a:lnTo>
                    <a:pt x="262315" y="2621291"/>
                  </a:lnTo>
                  <a:lnTo>
                    <a:pt x="224215" y="2596761"/>
                  </a:lnTo>
                  <a:lnTo>
                    <a:pt x="188440" y="2569159"/>
                  </a:lnTo>
                  <a:lnTo>
                    <a:pt x="155179" y="2538673"/>
                  </a:lnTo>
                  <a:lnTo>
                    <a:pt x="124619" y="2505492"/>
                  </a:lnTo>
                  <a:lnTo>
                    <a:pt x="96949" y="2469803"/>
                  </a:lnTo>
                  <a:lnTo>
                    <a:pt x="72358" y="2431793"/>
                  </a:lnTo>
                  <a:lnTo>
                    <a:pt x="51033" y="2391650"/>
                  </a:lnTo>
                  <a:lnTo>
                    <a:pt x="33163" y="2349563"/>
                  </a:lnTo>
                  <a:lnTo>
                    <a:pt x="18936" y="2305718"/>
                  </a:lnTo>
                  <a:lnTo>
                    <a:pt x="8541" y="2260303"/>
                  </a:lnTo>
                  <a:lnTo>
                    <a:pt x="2166" y="2213507"/>
                  </a:lnTo>
                  <a:lnTo>
                    <a:pt x="0" y="2165516"/>
                  </a:lnTo>
                  <a:lnTo>
                    <a:pt x="0" y="527951"/>
                  </a:lnTo>
                  <a:lnTo>
                    <a:pt x="2166" y="479968"/>
                  </a:lnTo>
                  <a:lnTo>
                    <a:pt x="8541" y="433178"/>
                  </a:lnTo>
                  <a:lnTo>
                    <a:pt x="18936" y="387768"/>
                  </a:lnTo>
                  <a:lnTo>
                    <a:pt x="33163" y="343926"/>
                  </a:lnTo>
                  <a:lnTo>
                    <a:pt x="51033" y="301840"/>
                  </a:lnTo>
                  <a:lnTo>
                    <a:pt x="72358" y="261698"/>
                  </a:lnTo>
                  <a:lnTo>
                    <a:pt x="96949" y="223687"/>
                  </a:lnTo>
                  <a:lnTo>
                    <a:pt x="124619" y="187997"/>
                  </a:lnTo>
                  <a:lnTo>
                    <a:pt x="155179" y="154813"/>
                  </a:lnTo>
                  <a:lnTo>
                    <a:pt x="188440" y="124326"/>
                  </a:lnTo>
                  <a:lnTo>
                    <a:pt x="224215" y="96721"/>
                  </a:lnTo>
                  <a:lnTo>
                    <a:pt x="262315" y="72187"/>
                  </a:lnTo>
                  <a:lnTo>
                    <a:pt x="302552" y="50913"/>
                  </a:lnTo>
                  <a:lnTo>
                    <a:pt x="344737" y="33085"/>
                  </a:lnTo>
                  <a:lnTo>
                    <a:pt x="388682" y="18892"/>
                  </a:lnTo>
                  <a:lnTo>
                    <a:pt x="434200" y="8521"/>
                  </a:lnTo>
                  <a:lnTo>
                    <a:pt x="481100" y="2161"/>
                  </a:lnTo>
                  <a:lnTo>
                    <a:pt x="529196" y="0"/>
                  </a:lnTo>
                  <a:lnTo>
                    <a:pt x="1714815" y="0"/>
                  </a:lnTo>
                  <a:lnTo>
                    <a:pt x="1762911" y="2161"/>
                  </a:lnTo>
                  <a:lnTo>
                    <a:pt x="1809812" y="8521"/>
                  </a:lnTo>
                  <a:lnTo>
                    <a:pt x="1855329" y="18892"/>
                  </a:lnTo>
                  <a:lnTo>
                    <a:pt x="1899274" y="33085"/>
                  </a:lnTo>
                  <a:lnTo>
                    <a:pt x="1941460" y="50913"/>
                  </a:lnTo>
                  <a:lnTo>
                    <a:pt x="1981696" y="72187"/>
                  </a:lnTo>
                  <a:lnTo>
                    <a:pt x="2019796" y="96721"/>
                  </a:lnTo>
                  <a:lnTo>
                    <a:pt x="2055571" y="124326"/>
                  </a:lnTo>
                  <a:lnTo>
                    <a:pt x="2088833" y="154813"/>
                  </a:lnTo>
                  <a:lnTo>
                    <a:pt x="2119393" y="187997"/>
                  </a:lnTo>
                  <a:lnTo>
                    <a:pt x="2147062" y="223687"/>
                  </a:lnTo>
                  <a:lnTo>
                    <a:pt x="2171654" y="261698"/>
                  </a:lnTo>
                  <a:lnTo>
                    <a:pt x="2192979" y="301840"/>
                  </a:lnTo>
                  <a:lnTo>
                    <a:pt x="2210849" y="343926"/>
                  </a:lnTo>
                  <a:lnTo>
                    <a:pt x="2225075" y="387768"/>
                  </a:lnTo>
                  <a:lnTo>
                    <a:pt x="2235470" y="433178"/>
                  </a:lnTo>
                  <a:lnTo>
                    <a:pt x="2241845" y="479968"/>
                  </a:lnTo>
                  <a:lnTo>
                    <a:pt x="2244012" y="527951"/>
                  </a:lnTo>
                  <a:lnTo>
                    <a:pt x="2244012" y="2165516"/>
                  </a:lnTo>
                  <a:lnTo>
                    <a:pt x="2241845" y="2213507"/>
                  </a:lnTo>
                  <a:lnTo>
                    <a:pt x="2235470" y="2260303"/>
                  </a:lnTo>
                  <a:lnTo>
                    <a:pt x="2225075" y="2305718"/>
                  </a:lnTo>
                  <a:lnTo>
                    <a:pt x="2210849" y="2349563"/>
                  </a:lnTo>
                  <a:lnTo>
                    <a:pt x="2192979" y="2391650"/>
                  </a:lnTo>
                  <a:lnTo>
                    <a:pt x="2171654" y="2431793"/>
                  </a:lnTo>
                  <a:lnTo>
                    <a:pt x="2147062" y="2469803"/>
                  </a:lnTo>
                  <a:lnTo>
                    <a:pt x="2119393" y="2505492"/>
                  </a:lnTo>
                  <a:lnTo>
                    <a:pt x="2088833" y="2538673"/>
                  </a:lnTo>
                  <a:lnTo>
                    <a:pt x="2055571" y="2569159"/>
                  </a:lnTo>
                  <a:lnTo>
                    <a:pt x="2019796" y="2596761"/>
                  </a:lnTo>
                  <a:lnTo>
                    <a:pt x="1981696" y="2621291"/>
                  </a:lnTo>
                  <a:lnTo>
                    <a:pt x="1941460" y="2642563"/>
                  </a:lnTo>
                  <a:lnTo>
                    <a:pt x="1899274" y="2660388"/>
                  </a:lnTo>
                  <a:lnTo>
                    <a:pt x="1855329" y="2674579"/>
                  </a:lnTo>
                  <a:lnTo>
                    <a:pt x="1809812" y="2684947"/>
                  </a:lnTo>
                  <a:lnTo>
                    <a:pt x="1762911" y="2691306"/>
                  </a:lnTo>
                  <a:lnTo>
                    <a:pt x="1714815" y="26934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85622" y="7190252"/>
              <a:ext cx="2244090" cy="2693670"/>
            </a:xfrm>
            <a:custGeom>
              <a:avLst/>
              <a:gdLst/>
              <a:ahLst/>
              <a:cxnLst/>
              <a:rect l="l" t="t" r="r" b="b"/>
              <a:pathLst>
                <a:path w="2244090" h="2693670">
                  <a:moveTo>
                    <a:pt x="529196" y="2693467"/>
                  </a:moveTo>
                  <a:lnTo>
                    <a:pt x="481100" y="2691306"/>
                  </a:lnTo>
                  <a:lnTo>
                    <a:pt x="434200" y="2684947"/>
                  </a:lnTo>
                  <a:lnTo>
                    <a:pt x="388682" y="2674579"/>
                  </a:lnTo>
                  <a:lnTo>
                    <a:pt x="344737" y="2660388"/>
                  </a:lnTo>
                  <a:lnTo>
                    <a:pt x="302552" y="2642563"/>
                  </a:lnTo>
                  <a:lnTo>
                    <a:pt x="262315" y="2621291"/>
                  </a:lnTo>
                  <a:lnTo>
                    <a:pt x="224215" y="2596761"/>
                  </a:lnTo>
                  <a:lnTo>
                    <a:pt x="188440" y="2569159"/>
                  </a:lnTo>
                  <a:lnTo>
                    <a:pt x="155179" y="2538673"/>
                  </a:lnTo>
                  <a:lnTo>
                    <a:pt x="124619" y="2505492"/>
                  </a:lnTo>
                  <a:lnTo>
                    <a:pt x="96949" y="2469803"/>
                  </a:lnTo>
                  <a:lnTo>
                    <a:pt x="72358" y="2431793"/>
                  </a:lnTo>
                  <a:lnTo>
                    <a:pt x="51033" y="2391650"/>
                  </a:lnTo>
                  <a:lnTo>
                    <a:pt x="33163" y="2349563"/>
                  </a:lnTo>
                  <a:lnTo>
                    <a:pt x="18936" y="2305718"/>
                  </a:lnTo>
                  <a:lnTo>
                    <a:pt x="8541" y="2260303"/>
                  </a:lnTo>
                  <a:lnTo>
                    <a:pt x="2166" y="2213507"/>
                  </a:lnTo>
                  <a:lnTo>
                    <a:pt x="0" y="2165516"/>
                  </a:lnTo>
                  <a:lnTo>
                    <a:pt x="0" y="527951"/>
                  </a:lnTo>
                  <a:lnTo>
                    <a:pt x="2166" y="479968"/>
                  </a:lnTo>
                  <a:lnTo>
                    <a:pt x="8541" y="433178"/>
                  </a:lnTo>
                  <a:lnTo>
                    <a:pt x="18936" y="387768"/>
                  </a:lnTo>
                  <a:lnTo>
                    <a:pt x="33163" y="343926"/>
                  </a:lnTo>
                  <a:lnTo>
                    <a:pt x="51033" y="301840"/>
                  </a:lnTo>
                  <a:lnTo>
                    <a:pt x="72358" y="261698"/>
                  </a:lnTo>
                  <a:lnTo>
                    <a:pt x="96949" y="223687"/>
                  </a:lnTo>
                  <a:lnTo>
                    <a:pt x="124619" y="187997"/>
                  </a:lnTo>
                  <a:lnTo>
                    <a:pt x="155179" y="154813"/>
                  </a:lnTo>
                  <a:lnTo>
                    <a:pt x="188440" y="124326"/>
                  </a:lnTo>
                  <a:lnTo>
                    <a:pt x="224215" y="96721"/>
                  </a:lnTo>
                  <a:lnTo>
                    <a:pt x="262315" y="72187"/>
                  </a:lnTo>
                  <a:lnTo>
                    <a:pt x="302552" y="50913"/>
                  </a:lnTo>
                  <a:lnTo>
                    <a:pt x="344737" y="33085"/>
                  </a:lnTo>
                  <a:lnTo>
                    <a:pt x="388682" y="18892"/>
                  </a:lnTo>
                  <a:lnTo>
                    <a:pt x="434200" y="8521"/>
                  </a:lnTo>
                  <a:lnTo>
                    <a:pt x="481100" y="2161"/>
                  </a:lnTo>
                  <a:lnTo>
                    <a:pt x="529196" y="0"/>
                  </a:lnTo>
                  <a:lnTo>
                    <a:pt x="1714815" y="0"/>
                  </a:lnTo>
                  <a:lnTo>
                    <a:pt x="1762911" y="2161"/>
                  </a:lnTo>
                  <a:lnTo>
                    <a:pt x="1809812" y="8521"/>
                  </a:lnTo>
                  <a:lnTo>
                    <a:pt x="1855329" y="18892"/>
                  </a:lnTo>
                  <a:lnTo>
                    <a:pt x="1899274" y="33085"/>
                  </a:lnTo>
                  <a:lnTo>
                    <a:pt x="1941460" y="50913"/>
                  </a:lnTo>
                  <a:lnTo>
                    <a:pt x="1981696" y="72187"/>
                  </a:lnTo>
                  <a:lnTo>
                    <a:pt x="2019796" y="96721"/>
                  </a:lnTo>
                  <a:lnTo>
                    <a:pt x="2055571" y="124326"/>
                  </a:lnTo>
                  <a:lnTo>
                    <a:pt x="2088833" y="154813"/>
                  </a:lnTo>
                  <a:lnTo>
                    <a:pt x="2119393" y="187997"/>
                  </a:lnTo>
                  <a:lnTo>
                    <a:pt x="2147062" y="223687"/>
                  </a:lnTo>
                  <a:lnTo>
                    <a:pt x="2171654" y="261698"/>
                  </a:lnTo>
                  <a:lnTo>
                    <a:pt x="2192979" y="301840"/>
                  </a:lnTo>
                  <a:lnTo>
                    <a:pt x="2210849" y="343926"/>
                  </a:lnTo>
                  <a:lnTo>
                    <a:pt x="2225075" y="387768"/>
                  </a:lnTo>
                  <a:lnTo>
                    <a:pt x="2235470" y="433178"/>
                  </a:lnTo>
                  <a:lnTo>
                    <a:pt x="2241845" y="479968"/>
                  </a:lnTo>
                  <a:lnTo>
                    <a:pt x="2244012" y="527951"/>
                  </a:lnTo>
                  <a:lnTo>
                    <a:pt x="2244012" y="2165516"/>
                  </a:lnTo>
                  <a:lnTo>
                    <a:pt x="2241845" y="2213507"/>
                  </a:lnTo>
                  <a:lnTo>
                    <a:pt x="2235470" y="2260303"/>
                  </a:lnTo>
                  <a:lnTo>
                    <a:pt x="2225075" y="2305718"/>
                  </a:lnTo>
                  <a:lnTo>
                    <a:pt x="2210849" y="2349563"/>
                  </a:lnTo>
                  <a:lnTo>
                    <a:pt x="2192979" y="2391650"/>
                  </a:lnTo>
                  <a:lnTo>
                    <a:pt x="2171654" y="2431793"/>
                  </a:lnTo>
                  <a:lnTo>
                    <a:pt x="2147062" y="2469803"/>
                  </a:lnTo>
                  <a:lnTo>
                    <a:pt x="2119393" y="2505492"/>
                  </a:lnTo>
                  <a:lnTo>
                    <a:pt x="2088833" y="2538673"/>
                  </a:lnTo>
                  <a:lnTo>
                    <a:pt x="2055571" y="2569159"/>
                  </a:lnTo>
                  <a:lnTo>
                    <a:pt x="2019796" y="2596761"/>
                  </a:lnTo>
                  <a:lnTo>
                    <a:pt x="1981696" y="2621291"/>
                  </a:lnTo>
                  <a:lnTo>
                    <a:pt x="1941460" y="2642563"/>
                  </a:lnTo>
                  <a:lnTo>
                    <a:pt x="1899274" y="2660388"/>
                  </a:lnTo>
                  <a:lnTo>
                    <a:pt x="1855329" y="2674579"/>
                  </a:lnTo>
                  <a:lnTo>
                    <a:pt x="1809812" y="2684947"/>
                  </a:lnTo>
                  <a:lnTo>
                    <a:pt x="1762911" y="2691306"/>
                  </a:lnTo>
                  <a:lnTo>
                    <a:pt x="1714815" y="2693467"/>
                  </a:lnTo>
                  <a:lnTo>
                    <a:pt x="529196" y="2693467"/>
                  </a:lnTo>
                  <a:close/>
                </a:path>
              </a:pathLst>
            </a:custGeom>
            <a:ln w="81960">
              <a:solidFill>
                <a:srgbClr val="2E31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978440" y="7370995"/>
              <a:ext cx="2268855" cy="2788920"/>
            </a:xfrm>
            <a:custGeom>
              <a:avLst/>
              <a:gdLst/>
              <a:ahLst/>
              <a:cxnLst/>
              <a:rect l="l" t="t" r="r" b="b"/>
              <a:pathLst>
                <a:path w="2268855" h="2788920">
                  <a:moveTo>
                    <a:pt x="1819447" y="2788741"/>
                  </a:moveTo>
                  <a:lnTo>
                    <a:pt x="449133" y="2788741"/>
                  </a:lnTo>
                  <a:lnTo>
                    <a:pt x="400197" y="2786112"/>
                  </a:lnTo>
                  <a:lnTo>
                    <a:pt x="352786" y="2778406"/>
                  </a:lnTo>
                  <a:lnTo>
                    <a:pt x="307176" y="2765897"/>
                  </a:lnTo>
                  <a:lnTo>
                    <a:pt x="263639" y="2748859"/>
                  </a:lnTo>
                  <a:lnTo>
                    <a:pt x="222451" y="2727564"/>
                  </a:lnTo>
                  <a:lnTo>
                    <a:pt x="183884" y="2702286"/>
                  </a:lnTo>
                  <a:lnTo>
                    <a:pt x="148214" y="2673299"/>
                  </a:lnTo>
                  <a:lnTo>
                    <a:pt x="115714" y="2640876"/>
                  </a:lnTo>
                  <a:lnTo>
                    <a:pt x="86659" y="2605289"/>
                  </a:lnTo>
                  <a:lnTo>
                    <a:pt x="61321" y="2566814"/>
                  </a:lnTo>
                  <a:lnTo>
                    <a:pt x="39976" y="2525722"/>
                  </a:lnTo>
                  <a:lnTo>
                    <a:pt x="22897" y="2482288"/>
                  </a:lnTo>
                  <a:lnTo>
                    <a:pt x="10359" y="2436785"/>
                  </a:lnTo>
                  <a:lnTo>
                    <a:pt x="2635" y="2389486"/>
                  </a:lnTo>
                  <a:lnTo>
                    <a:pt x="0" y="2340665"/>
                  </a:lnTo>
                  <a:lnTo>
                    <a:pt x="0" y="448023"/>
                  </a:lnTo>
                  <a:lnTo>
                    <a:pt x="2635" y="399202"/>
                  </a:lnTo>
                  <a:lnTo>
                    <a:pt x="10359" y="351905"/>
                  </a:lnTo>
                  <a:lnTo>
                    <a:pt x="22897" y="306405"/>
                  </a:lnTo>
                  <a:lnTo>
                    <a:pt x="39976" y="262975"/>
                  </a:lnTo>
                  <a:lnTo>
                    <a:pt x="61321" y="221888"/>
                  </a:lnTo>
                  <a:lnTo>
                    <a:pt x="86659" y="183417"/>
                  </a:lnTo>
                  <a:lnTo>
                    <a:pt x="115714" y="147836"/>
                  </a:lnTo>
                  <a:lnTo>
                    <a:pt x="148214" y="115418"/>
                  </a:lnTo>
                  <a:lnTo>
                    <a:pt x="183884" y="86436"/>
                  </a:lnTo>
                  <a:lnTo>
                    <a:pt x="222451" y="61163"/>
                  </a:lnTo>
                  <a:lnTo>
                    <a:pt x="263639" y="39873"/>
                  </a:lnTo>
                  <a:lnTo>
                    <a:pt x="307176" y="22838"/>
                  </a:lnTo>
                  <a:lnTo>
                    <a:pt x="352786" y="10332"/>
                  </a:lnTo>
                  <a:lnTo>
                    <a:pt x="400197" y="2628"/>
                  </a:lnTo>
                  <a:lnTo>
                    <a:pt x="449133" y="0"/>
                  </a:lnTo>
                  <a:lnTo>
                    <a:pt x="1819447" y="0"/>
                  </a:lnTo>
                  <a:lnTo>
                    <a:pt x="1868384" y="2628"/>
                  </a:lnTo>
                  <a:lnTo>
                    <a:pt x="1915795" y="10332"/>
                  </a:lnTo>
                  <a:lnTo>
                    <a:pt x="1961405" y="22838"/>
                  </a:lnTo>
                  <a:lnTo>
                    <a:pt x="2004942" y="39873"/>
                  </a:lnTo>
                  <a:lnTo>
                    <a:pt x="2046130" y="61163"/>
                  </a:lnTo>
                  <a:lnTo>
                    <a:pt x="2084696" y="86436"/>
                  </a:lnTo>
                  <a:lnTo>
                    <a:pt x="2120366" y="115418"/>
                  </a:lnTo>
                  <a:lnTo>
                    <a:pt x="2152866" y="147836"/>
                  </a:lnTo>
                  <a:lnTo>
                    <a:pt x="2181922" y="183417"/>
                  </a:lnTo>
                  <a:lnTo>
                    <a:pt x="2207259" y="221888"/>
                  </a:lnTo>
                  <a:lnTo>
                    <a:pt x="2228604" y="262975"/>
                  </a:lnTo>
                  <a:lnTo>
                    <a:pt x="2245683" y="306405"/>
                  </a:lnTo>
                  <a:lnTo>
                    <a:pt x="2258222" y="351905"/>
                  </a:lnTo>
                  <a:lnTo>
                    <a:pt x="2265946" y="399202"/>
                  </a:lnTo>
                  <a:lnTo>
                    <a:pt x="2268581" y="448023"/>
                  </a:lnTo>
                  <a:lnTo>
                    <a:pt x="2268581" y="2340665"/>
                  </a:lnTo>
                  <a:lnTo>
                    <a:pt x="2265946" y="2389486"/>
                  </a:lnTo>
                  <a:lnTo>
                    <a:pt x="2258222" y="2436785"/>
                  </a:lnTo>
                  <a:lnTo>
                    <a:pt x="2245683" y="2482288"/>
                  </a:lnTo>
                  <a:lnTo>
                    <a:pt x="2228604" y="2525722"/>
                  </a:lnTo>
                  <a:lnTo>
                    <a:pt x="2207259" y="2566814"/>
                  </a:lnTo>
                  <a:lnTo>
                    <a:pt x="2181922" y="2605289"/>
                  </a:lnTo>
                  <a:lnTo>
                    <a:pt x="2152866" y="2640876"/>
                  </a:lnTo>
                  <a:lnTo>
                    <a:pt x="2120366" y="2673299"/>
                  </a:lnTo>
                  <a:lnTo>
                    <a:pt x="2084696" y="2702286"/>
                  </a:lnTo>
                  <a:lnTo>
                    <a:pt x="2046130" y="2727564"/>
                  </a:lnTo>
                  <a:lnTo>
                    <a:pt x="2004942" y="2748859"/>
                  </a:lnTo>
                  <a:lnTo>
                    <a:pt x="1961405" y="2765897"/>
                  </a:lnTo>
                  <a:lnTo>
                    <a:pt x="1915795" y="2778406"/>
                  </a:lnTo>
                  <a:lnTo>
                    <a:pt x="1868384" y="2786112"/>
                  </a:lnTo>
                  <a:lnTo>
                    <a:pt x="1819447" y="2788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978440" y="7370996"/>
              <a:ext cx="2268855" cy="2788920"/>
            </a:xfrm>
            <a:custGeom>
              <a:avLst/>
              <a:gdLst/>
              <a:ahLst/>
              <a:cxnLst/>
              <a:rect l="l" t="t" r="r" b="b"/>
              <a:pathLst>
                <a:path w="2268855" h="2788920">
                  <a:moveTo>
                    <a:pt x="1819447" y="0"/>
                  </a:moveTo>
                  <a:lnTo>
                    <a:pt x="1868384" y="2628"/>
                  </a:lnTo>
                  <a:lnTo>
                    <a:pt x="1915795" y="10332"/>
                  </a:lnTo>
                  <a:lnTo>
                    <a:pt x="1961405" y="22838"/>
                  </a:lnTo>
                  <a:lnTo>
                    <a:pt x="2004942" y="39873"/>
                  </a:lnTo>
                  <a:lnTo>
                    <a:pt x="2046130" y="61163"/>
                  </a:lnTo>
                  <a:lnTo>
                    <a:pt x="2084696" y="86436"/>
                  </a:lnTo>
                  <a:lnTo>
                    <a:pt x="2120366" y="115418"/>
                  </a:lnTo>
                  <a:lnTo>
                    <a:pt x="2152866" y="147836"/>
                  </a:lnTo>
                  <a:lnTo>
                    <a:pt x="2181922" y="183417"/>
                  </a:lnTo>
                  <a:lnTo>
                    <a:pt x="2207259" y="221888"/>
                  </a:lnTo>
                  <a:lnTo>
                    <a:pt x="2228604" y="262975"/>
                  </a:lnTo>
                  <a:lnTo>
                    <a:pt x="2245683" y="306405"/>
                  </a:lnTo>
                  <a:lnTo>
                    <a:pt x="2258222" y="351905"/>
                  </a:lnTo>
                  <a:lnTo>
                    <a:pt x="2265946" y="399202"/>
                  </a:lnTo>
                  <a:lnTo>
                    <a:pt x="2268581" y="448023"/>
                  </a:lnTo>
                  <a:lnTo>
                    <a:pt x="2268581" y="2340665"/>
                  </a:lnTo>
                  <a:lnTo>
                    <a:pt x="2265946" y="2389486"/>
                  </a:lnTo>
                  <a:lnTo>
                    <a:pt x="2258222" y="2436785"/>
                  </a:lnTo>
                  <a:lnTo>
                    <a:pt x="2245683" y="2482288"/>
                  </a:lnTo>
                  <a:lnTo>
                    <a:pt x="2228604" y="2525722"/>
                  </a:lnTo>
                  <a:lnTo>
                    <a:pt x="2207259" y="2566814"/>
                  </a:lnTo>
                  <a:lnTo>
                    <a:pt x="2181922" y="2605289"/>
                  </a:lnTo>
                  <a:lnTo>
                    <a:pt x="2152866" y="2640875"/>
                  </a:lnTo>
                  <a:lnTo>
                    <a:pt x="2120366" y="2673299"/>
                  </a:lnTo>
                  <a:lnTo>
                    <a:pt x="2084696" y="2702286"/>
                  </a:lnTo>
                  <a:lnTo>
                    <a:pt x="2046130" y="2727564"/>
                  </a:lnTo>
                  <a:lnTo>
                    <a:pt x="2004942" y="2748859"/>
                  </a:lnTo>
                  <a:lnTo>
                    <a:pt x="1961405" y="2765897"/>
                  </a:lnTo>
                  <a:lnTo>
                    <a:pt x="1915795" y="2778406"/>
                  </a:lnTo>
                  <a:lnTo>
                    <a:pt x="1868384" y="2786112"/>
                  </a:lnTo>
                  <a:lnTo>
                    <a:pt x="1819447" y="2788741"/>
                  </a:lnTo>
                  <a:lnTo>
                    <a:pt x="449133" y="2788741"/>
                  </a:lnTo>
                  <a:lnTo>
                    <a:pt x="400197" y="2786112"/>
                  </a:lnTo>
                  <a:lnTo>
                    <a:pt x="352786" y="2778406"/>
                  </a:lnTo>
                  <a:lnTo>
                    <a:pt x="307176" y="2765897"/>
                  </a:lnTo>
                  <a:lnTo>
                    <a:pt x="263639" y="2748859"/>
                  </a:lnTo>
                  <a:lnTo>
                    <a:pt x="222451" y="2727564"/>
                  </a:lnTo>
                  <a:lnTo>
                    <a:pt x="183884" y="2702286"/>
                  </a:lnTo>
                  <a:lnTo>
                    <a:pt x="148214" y="2673299"/>
                  </a:lnTo>
                  <a:lnTo>
                    <a:pt x="115714" y="2640875"/>
                  </a:lnTo>
                  <a:lnTo>
                    <a:pt x="86659" y="2605289"/>
                  </a:lnTo>
                  <a:lnTo>
                    <a:pt x="61321" y="2566814"/>
                  </a:lnTo>
                  <a:lnTo>
                    <a:pt x="39976" y="2525722"/>
                  </a:lnTo>
                  <a:lnTo>
                    <a:pt x="22897" y="2482288"/>
                  </a:lnTo>
                  <a:lnTo>
                    <a:pt x="10359" y="2436785"/>
                  </a:lnTo>
                  <a:lnTo>
                    <a:pt x="2635" y="2389486"/>
                  </a:lnTo>
                  <a:lnTo>
                    <a:pt x="0" y="2340665"/>
                  </a:lnTo>
                  <a:lnTo>
                    <a:pt x="0" y="448023"/>
                  </a:lnTo>
                  <a:lnTo>
                    <a:pt x="2635" y="399202"/>
                  </a:lnTo>
                  <a:lnTo>
                    <a:pt x="10359" y="351905"/>
                  </a:lnTo>
                  <a:lnTo>
                    <a:pt x="22897" y="306405"/>
                  </a:lnTo>
                  <a:lnTo>
                    <a:pt x="39976" y="262975"/>
                  </a:lnTo>
                  <a:lnTo>
                    <a:pt x="61321" y="221888"/>
                  </a:lnTo>
                  <a:lnTo>
                    <a:pt x="86659" y="183417"/>
                  </a:lnTo>
                  <a:lnTo>
                    <a:pt x="115714" y="147836"/>
                  </a:lnTo>
                  <a:lnTo>
                    <a:pt x="148214" y="115418"/>
                  </a:lnTo>
                  <a:lnTo>
                    <a:pt x="183884" y="86436"/>
                  </a:lnTo>
                  <a:lnTo>
                    <a:pt x="222451" y="61163"/>
                  </a:lnTo>
                  <a:lnTo>
                    <a:pt x="263639" y="39873"/>
                  </a:lnTo>
                  <a:lnTo>
                    <a:pt x="307176" y="22838"/>
                  </a:lnTo>
                  <a:lnTo>
                    <a:pt x="352786" y="10332"/>
                  </a:lnTo>
                  <a:lnTo>
                    <a:pt x="400197" y="2628"/>
                  </a:lnTo>
                  <a:lnTo>
                    <a:pt x="449133" y="0"/>
                  </a:lnTo>
                  <a:lnTo>
                    <a:pt x="1819447" y="0"/>
                  </a:lnTo>
                  <a:close/>
                </a:path>
              </a:pathLst>
            </a:custGeom>
            <a:ln w="81962">
              <a:solidFill>
                <a:srgbClr val="2E31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529525" y="8613507"/>
              <a:ext cx="735330" cy="1002030"/>
            </a:xfrm>
            <a:custGeom>
              <a:avLst/>
              <a:gdLst/>
              <a:ahLst/>
              <a:cxnLst/>
              <a:rect l="l" t="t" r="r" b="b"/>
              <a:pathLst>
                <a:path w="735330" h="1002029">
                  <a:moveTo>
                    <a:pt x="735266" y="875423"/>
                  </a:moveTo>
                  <a:lnTo>
                    <a:pt x="729373" y="846328"/>
                  </a:lnTo>
                  <a:lnTo>
                    <a:pt x="713320" y="822566"/>
                  </a:lnTo>
                  <a:lnTo>
                    <a:pt x="689495" y="806538"/>
                  </a:lnTo>
                  <a:lnTo>
                    <a:pt x="660323" y="800671"/>
                  </a:lnTo>
                  <a:lnTo>
                    <a:pt x="74942" y="800671"/>
                  </a:lnTo>
                  <a:lnTo>
                    <a:pt x="45770" y="806538"/>
                  </a:lnTo>
                  <a:lnTo>
                    <a:pt x="21945" y="822566"/>
                  </a:lnTo>
                  <a:lnTo>
                    <a:pt x="5892" y="846328"/>
                  </a:lnTo>
                  <a:lnTo>
                    <a:pt x="0" y="875423"/>
                  </a:lnTo>
                  <a:lnTo>
                    <a:pt x="0" y="926693"/>
                  </a:lnTo>
                  <a:lnTo>
                    <a:pt x="5892" y="955789"/>
                  </a:lnTo>
                  <a:lnTo>
                    <a:pt x="21945" y="979551"/>
                  </a:lnTo>
                  <a:lnTo>
                    <a:pt x="45770" y="995578"/>
                  </a:lnTo>
                  <a:lnTo>
                    <a:pt x="74942" y="1001445"/>
                  </a:lnTo>
                  <a:lnTo>
                    <a:pt x="660323" y="1001445"/>
                  </a:lnTo>
                  <a:lnTo>
                    <a:pt x="689495" y="995578"/>
                  </a:lnTo>
                  <a:lnTo>
                    <a:pt x="713320" y="979551"/>
                  </a:lnTo>
                  <a:lnTo>
                    <a:pt x="729373" y="955789"/>
                  </a:lnTo>
                  <a:lnTo>
                    <a:pt x="735266" y="926693"/>
                  </a:lnTo>
                  <a:lnTo>
                    <a:pt x="735266" y="875423"/>
                  </a:lnTo>
                  <a:close/>
                </a:path>
                <a:path w="735330" h="1002029">
                  <a:moveTo>
                    <a:pt x="735266" y="475094"/>
                  </a:moveTo>
                  <a:lnTo>
                    <a:pt x="729373" y="445985"/>
                  </a:lnTo>
                  <a:lnTo>
                    <a:pt x="713320" y="422224"/>
                  </a:lnTo>
                  <a:lnTo>
                    <a:pt x="689495" y="406209"/>
                  </a:lnTo>
                  <a:lnTo>
                    <a:pt x="660323" y="400329"/>
                  </a:lnTo>
                  <a:lnTo>
                    <a:pt x="74942" y="400329"/>
                  </a:lnTo>
                  <a:lnTo>
                    <a:pt x="45770" y="406209"/>
                  </a:lnTo>
                  <a:lnTo>
                    <a:pt x="21945" y="422224"/>
                  </a:lnTo>
                  <a:lnTo>
                    <a:pt x="5892" y="445985"/>
                  </a:lnTo>
                  <a:lnTo>
                    <a:pt x="0" y="475094"/>
                  </a:lnTo>
                  <a:lnTo>
                    <a:pt x="0" y="526351"/>
                  </a:lnTo>
                  <a:lnTo>
                    <a:pt x="5892" y="555434"/>
                  </a:lnTo>
                  <a:lnTo>
                    <a:pt x="21945" y="579196"/>
                  </a:lnTo>
                  <a:lnTo>
                    <a:pt x="45770" y="595236"/>
                  </a:lnTo>
                  <a:lnTo>
                    <a:pt x="74942" y="601116"/>
                  </a:lnTo>
                  <a:lnTo>
                    <a:pt x="660323" y="601116"/>
                  </a:lnTo>
                  <a:lnTo>
                    <a:pt x="689495" y="595236"/>
                  </a:lnTo>
                  <a:lnTo>
                    <a:pt x="713320" y="579196"/>
                  </a:lnTo>
                  <a:lnTo>
                    <a:pt x="729373" y="555434"/>
                  </a:lnTo>
                  <a:lnTo>
                    <a:pt x="735266" y="526351"/>
                  </a:lnTo>
                  <a:lnTo>
                    <a:pt x="735266" y="475094"/>
                  </a:lnTo>
                  <a:close/>
                </a:path>
                <a:path w="735330" h="1002029">
                  <a:moveTo>
                    <a:pt x="735266" y="74764"/>
                  </a:moveTo>
                  <a:lnTo>
                    <a:pt x="729373" y="45656"/>
                  </a:lnTo>
                  <a:lnTo>
                    <a:pt x="713320" y="21894"/>
                  </a:lnTo>
                  <a:lnTo>
                    <a:pt x="689495" y="5880"/>
                  </a:lnTo>
                  <a:lnTo>
                    <a:pt x="660323" y="0"/>
                  </a:lnTo>
                  <a:lnTo>
                    <a:pt x="74942" y="0"/>
                  </a:lnTo>
                  <a:lnTo>
                    <a:pt x="45770" y="5880"/>
                  </a:lnTo>
                  <a:lnTo>
                    <a:pt x="21945" y="21894"/>
                  </a:lnTo>
                  <a:lnTo>
                    <a:pt x="5892" y="45656"/>
                  </a:lnTo>
                  <a:lnTo>
                    <a:pt x="0" y="74764"/>
                  </a:lnTo>
                  <a:lnTo>
                    <a:pt x="0" y="126022"/>
                  </a:lnTo>
                  <a:lnTo>
                    <a:pt x="5892" y="155130"/>
                  </a:lnTo>
                  <a:lnTo>
                    <a:pt x="21945" y="178892"/>
                  </a:lnTo>
                  <a:lnTo>
                    <a:pt x="45770" y="194906"/>
                  </a:lnTo>
                  <a:lnTo>
                    <a:pt x="74942" y="200787"/>
                  </a:lnTo>
                  <a:lnTo>
                    <a:pt x="660323" y="200787"/>
                  </a:lnTo>
                  <a:lnTo>
                    <a:pt x="689495" y="194906"/>
                  </a:lnTo>
                  <a:lnTo>
                    <a:pt x="713320" y="178892"/>
                  </a:lnTo>
                  <a:lnTo>
                    <a:pt x="729373" y="155130"/>
                  </a:lnTo>
                  <a:lnTo>
                    <a:pt x="735266" y="126022"/>
                  </a:lnTo>
                  <a:lnTo>
                    <a:pt x="735266" y="74764"/>
                  </a:lnTo>
                  <a:close/>
                </a:path>
              </a:pathLst>
            </a:custGeom>
            <a:solidFill>
              <a:srgbClr val="93AF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529536" y="7915785"/>
              <a:ext cx="735330" cy="201295"/>
            </a:xfrm>
            <a:custGeom>
              <a:avLst/>
              <a:gdLst/>
              <a:ahLst/>
              <a:cxnLst/>
              <a:rect l="l" t="t" r="r" b="b"/>
              <a:pathLst>
                <a:path w="735330" h="201295">
                  <a:moveTo>
                    <a:pt x="660321" y="200725"/>
                  </a:moveTo>
                  <a:lnTo>
                    <a:pt x="74935" y="200725"/>
                  </a:lnTo>
                  <a:lnTo>
                    <a:pt x="45764" y="194852"/>
                  </a:lnTo>
                  <a:lnTo>
                    <a:pt x="21945" y="178838"/>
                  </a:lnTo>
                  <a:lnTo>
                    <a:pt x="5887" y="155092"/>
                  </a:lnTo>
                  <a:lnTo>
                    <a:pt x="0" y="126019"/>
                  </a:lnTo>
                  <a:lnTo>
                    <a:pt x="0" y="74759"/>
                  </a:lnTo>
                  <a:lnTo>
                    <a:pt x="5887" y="45656"/>
                  </a:lnTo>
                  <a:lnTo>
                    <a:pt x="21945" y="21893"/>
                  </a:lnTo>
                  <a:lnTo>
                    <a:pt x="45764" y="5873"/>
                  </a:lnTo>
                  <a:lnTo>
                    <a:pt x="74935" y="0"/>
                  </a:lnTo>
                  <a:lnTo>
                    <a:pt x="660321" y="0"/>
                  </a:lnTo>
                  <a:lnTo>
                    <a:pt x="689492" y="5873"/>
                  </a:lnTo>
                  <a:lnTo>
                    <a:pt x="713311" y="21893"/>
                  </a:lnTo>
                  <a:lnTo>
                    <a:pt x="729369" y="45656"/>
                  </a:lnTo>
                  <a:lnTo>
                    <a:pt x="735256" y="74759"/>
                  </a:lnTo>
                  <a:lnTo>
                    <a:pt x="735256" y="126019"/>
                  </a:lnTo>
                  <a:lnTo>
                    <a:pt x="729369" y="155092"/>
                  </a:lnTo>
                  <a:lnTo>
                    <a:pt x="713311" y="178838"/>
                  </a:lnTo>
                  <a:lnTo>
                    <a:pt x="689492" y="194852"/>
                  </a:lnTo>
                  <a:lnTo>
                    <a:pt x="660321" y="200725"/>
                  </a:lnTo>
                  <a:close/>
                </a:path>
              </a:pathLst>
            </a:custGeom>
            <a:solidFill>
              <a:srgbClr val="E93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62695" y="8613503"/>
              <a:ext cx="333375" cy="201295"/>
            </a:xfrm>
            <a:custGeom>
              <a:avLst/>
              <a:gdLst/>
              <a:ahLst/>
              <a:cxnLst/>
              <a:rect l="l" t="t" r="r" b="b"/>
              <a:pathLst>
                <a:path w="333375" h="201295">
                  <a:moveTo>
                    <a:pt x="258295" y="200779"/>
                  </a:moveTo>
                  <a:lnTo>
                    <a:pt x="74882" y="200779"/>
                  </a:lnTo>
                  <a:lnTo>
                    <a:pt x="45741" y="194905"/>
                  </a:lnTo>
                  <a:lnTo>
                    <a:pt x="21938" y="178885"/>
                  </a:lnTo>
                  <a:lnTo>
                    <a:pt x="5886" y="155122"/>
                  </a:lnTo>
                  <a:lnTo>
                    <a:pt x="0" y="126019"/>
                  </a:lnTo>
                  <a:lnTo>
                    <a:pt x="0" y="74759"/>
                  </a:lnTo>
                  <a:lnTo>
                    <a:pt x="5886" y="45656"/>
                  </a:lnTo>
                  <a:lnTo>
                    <a:pt x="21938" y="21893"/>
                  </a:lnTo>
                  <a:lnTo>
                    <a:pt x="45741" y="5873"/>
                  </a:lnTo>
                  <a:lnTo>
                    <a:pt x="74882" y="0"/>
                  </a:lnTo>
                  <a:lnTo>
                    <a:pt x="258295" y="0"/>
                  </a:lnTo>
                  <a:lnTo>
                    <a:pt x="287436" y="5873"/>
                  </a:lnTo>
                  <a:lnTo>
                    <a:pt x="311239" y="21893"/>
                  </a:lnTo>
                  <a:lnTo>
                    <a:pt x="327291" y="45656"/>
                  </a:lnTo>
                  <a:lnTo>
                    <a:pt x="333178" y="74759"/>
                  </a:lnTo>
                  <a:lnTo>
                    <a:pt x="333178" y="126019"/>
                  </a:lnTo>
                  <a:lnTo>
                    <a:pt x="327291" y="155122"/>
                  </a:lnTo>
                  <a:lnTo>
                    <a:pt x="311239" y="178885"/>
                  </a:lnTo>
                  <a:lnTo>
                    <a:pt x="287436" y="194905"/>
                  </a:lnTo>
                  <a:lnTo>
                    <a:pt x="258295" y="200779"/>
                  </a:lnTo>
                  <a:close/>
                </a:path>
              </a:pathLst>
            </a:custGeom>
            <a:solidFill>
              <a:srgbClr val="5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62695" y="7915785"/>
              <a:ext cx="333375" cy="498475"/>
            </a:xfrm>
            <a:custGeom>
              <a:avLst/>
              <a:gdLst/>
              <a:ahLst/>
              <a:cxnLst/>
              <a:rect l="l" t="t" r="r" b="b"/>
              <a:pathLst>
                <a:path w="333375" h="498475">
                  <a:moveTo>
                    <a:pt x="258295" y="498111"/>
                  </a:moveTo>
                  <a:lnTo>
                    <a:pt x="74882" y="498111"/>
                  </a:lnTo>
                  <a:lnTo>
                    <a:pt x="45741" y="492238"/>
                  </a:lnTo>
                  <a:lnTo>
                    <a:pt x="21938" y="476224"/>
                  </a:lnTo>
                  <a:lnTo>
                    <a:pt x="5886" y="452477"/>
                  </a:lnTo>
                  <a:lnTo>
                    <a:pt x="0" y="423405"/>
                  </a:lnTo>
                  <a:lnTo>
                    <a:pt x="0" y="74759"/>
                  </a:lnTo>
                  <a:lnTo>
                    <a:pt x="5886" y="45656"/>
                  </a:lnTo>
                  <a:lnTo>
                    <a:pt x="21938" y="21893"/>
                  </a:lnTo>
                  <a:lnTo>
                    <a:pt x="45741" y="5873"/>
                  </a:lnTo>
                  <a:lnTo>
                    <a:pt x="74882" y="0"/>
                  </a:lnTo>
                  <a:lnTo>
                    <a:pt x="258295" y="0"/>
                  </a:lnTo>
                  <a:lnTo>
                    <a:pt x="287436" y="5873"/>
                  </a:lnTo>
                  <a:lnTo>
                    <a:pt x="311239" y="21893"/>
                  </a:lnTo>
                  <a:lnTo>
                    <a:pt x="327291" y="45656"/>
                  </a:lnTo>
                  <a:lnTo>
                    <a:pt x="333178" y="74759"/>
                  </a:lnTo>
                  <a:lnTo>
                    <a:pt x="333178" y="423405"/>
                  </a:lnTo>
                  <a:lnTo>
                    <a:pt x="327291" y="452477"/>
                  </a:lnTo>
                  <a:lnTo>
                    <a:pt x="311239" y="476224"/>
                  </a:lnTo>
                  <a:lnTo>
                    <a:pt x="287436" y="492238"/>
                  </a:lnTo>
                  <a:lnTo>
                    <a:pt x="258295" y="498111"/>
                  </a:lnTo>
                  <a:close/>
                </a:path>
              </a:pathLst>
            </a:custGeom>
            <a:solidFill>
              <a:srgbClr val="E931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362696" y="9013837"/>
              <a:ext cx="333375" cy="601345"/>
            </a:xfrm>
            <a:custGeom>
              <a:avLst/>
              <a:gdLst/>
              <a:ahLst/>
              <a:cxnLst/>
              <a:rect l="l" t="t" r="r" b="b"/>
              <a:pathLst>
                <a:path w="333375" h="601345">
                  <a:moveTo>
                    <a:pt x="333171" y="475094"/>
                  </a:moveTo>
                  <a:lnTo>
                    <a:pt x="327279" y="445998"/>
                  </a:lnTo>
                  <a:lnTo>
                    <a:pt x="311238" y="422236"/>
                  </a:lnTo>
                  <a:lnTo>
                    <a:pt x="287426" y="406209"/>
                  </a:lnTo>
                  <a:lnTo>
                    <a:pt x="258292" y="400342"/>
                  </a:lnTo>
                  <a:lnTo>
                    <a:pt x="74879" y="400342"/>
                  </a:lnTo>
                  <a:lnTo>
                    <a:pt x="45732" y="406209"/>
                  </a:lnTo>
                  <a:lnTo>
                    <a:pt x="21932" y="422236"/>
                  </a:lnTo>
                  <a:lnTo>
                    <a:pt x="5880" y="445998"/>
                  </a:lnTo>
                  <a:lnTo>
                    <a:pt x="0" y="475094"/>
                  </a:lnTo>
                  <a:lnTo>
                    <a:pt x="0" y="526364"/>
                  </a:lnTo>
                  <a:lnTo>
                    <a:pt x="5880" y="555459"/>
                  </a:lnTo>
                  <a:lnTo>
                    <a:pt x="21932" y="579221"/>
                  </a:lnTo>
                  <a:lnTo>
                    <a:pt x="45732" y="595249"/>
                  </a:lnTo>
                  <a:lnTo>
                    <a:pt x="74879" y="601116"/>
                  </a:lnTo>
                  <a:lnTo>
                    <a:pt x="258292" y="601116"/>
                  </a:lnTo>
                  <a:lnTo>
                    <a:pt x="287426" y="595249"/>
                  </a:lnTo>
                  <a:lnTo>
                    <a:pt x="311238" y="579221"/>
                  </a:lnTo>
                  <a:lnTo>
                    <a:pt x="327279" y="555459"/>
                  </a:lnTo>
                  <a:lnTo>
                    <a:pt x="333171" y="526364"/>
                  </a:lnTo>
                  <a:lnTo>
                    <a:pt x="333171" y="475094"/>
                  </a:lnTo>
                  <a:close/>
                </a:path>
                <a:path w="333375" h="601345">
                  <a:moveTo>
                    <a:pt x="333171" y="74764"/>
                  </a:moveTo>
                  <a:lnTo>
                    <a:pt x="327279" y="45656"/>
                  </a:lnTo>
                  <a:lnTo>
                    <a:pt x="311238" y="21894"/>
                  </a:lnTo>
                  <a:lnTo>
                    <a:pt x="287426" y="5880"/>
                  </a:lnTo>
                  <a:lnTo>
                    <a:pt x="258292" y="0"/>
                  </a:lnTo>
                  <a:lnTo>
                    <a:pt x="74879" y="0"/>
                  </a:lnTo>
                  <a:lnTo>
                    <a:pt x="45732" y="5880"/>
                  </a:lnTo>
                  <a:lnTo>
                    <a:pt x="21932" y="21894"/>
                  </a:lnTo>
                  <a:lnTo>
                    <a:pt x="5880" y="45656"/>
                  </a:lnTo>
                  <a:lnTo>
                    <a:pt x="0" y="74764"/>
                  </a:lnTo>
                  <a:lnTo>
                    <a:pt x="0" y="126022"/>
                  </a:lnTo>
                  <a:lnTo>
                    <a:pt x="5880" y="155105"/>
                  </a:lnTo>
                  <a:lnTo>
                    <a:pt x="21932" y="178866"/>
                  </a:lnTo>
                  <a:lnTo>
                    <a:pt x="45732" y="194906"/>
                  </a:lnTo>
                  <a:lnTo>
                    <a:pt x="74879" y="200787"/>
                  </a:lnTo>
                  <a:lnTo>
                    <a:pt x="258292" y="200787"/>
                  </a:lnTo>
                  <a:lnTo>
                    <a:pt x="287426" y="194906"/>
                  </a:lnTo>
                  <a:lnTo>
                    <a:pt x="311238" y="178866"/>
                  </a:lnTo>
                  <a:lnTo>
                    <a:pt x="327279" y="155105"/>
                  </a:lnTo>
                  <a:lnTo>
                    <a:pt x="333171" y="126022"/>
                  </a:lnTo>
                  <a:lnTo>
                    <a:pt x="333171" y="74764"/>
                  </a:lnTo>
                  <a:close/>
                </a:path>
              </a:pathLst>
            </a:custGeom>
            <a:solidFill>
              <a:srgbClr val="5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081325" y="7064445"/>
              <a:ext cx="250825" cy="715645"/>
            </a:xfrm>
            <a:custGeom>
              <a:avLst/>
              <a:gdLst/>
              <a:ahLst/>
              <a:cxnLst/>
              <a:rect l="l" t="t" r="r" b="b"/>
              <a:pathLst>
                <a:path w="250825" h="715645">
                  <a:moveTo>
                    <a:pt x="250444" y="598501"/>
                  </a:moveTo>
                  <a:lnTo>
                    <a:pt x="241256" y="643904"/>
                  </a:lnTo>
                  <a:lnTo>
                    <a:pt x="216201" y="680980"/>
                  </a:lnTo>
                  <a:lnTo>
                    <a:pt x="179038" y="705976"/>
                  </a:lnTo>
                  <a:lnTo>
                    <a:pt x="133527" y="715142"/>
                  </a:lnTo>
                  <a:lnTo>
                    <a:pt x="116970" y="715142"/>
                  </a:lnTo>
                  <a:lnTo>
                    <a:pt x="71428" y="705976"/>
                  </a:lnTo>
                  <a:lnTo>
                    <a:pt x="34249" y="680980"/>
                  </a:lnTo>
                  <a:lnTo>
                    <a:pt x="9188" y="643904"/>
                  </a:lnTo>
                  <a:lnTo>
                    <a:pt x="0" y="598501"/>
                  </a:lnTo>
                  <a:lnTo>
                    <a:pt x="0" y="116694"/>
                  </a:lnTo>
                  <a:lnTo>
                    <a:pt x="9188" y="71283"/>
                  </a:lnTo>
                  <a:lnTo>
                    <a:pt x="34249" y="34189"/>
                  </a:lnTo>
                  <a:lnTo>
                    <a:pt x="71428" y="9174"/>
                  </a:lnTo>
                  <a:lnTo>
                    <a:pt x="116970" y="0"/>
                  </a:lnTo>
                  <a:lnTo>
                    <a:pt x="133527" y="0"/>
                  </a:lnTo>
                </a:path>
                <a:path w="250825" h="715645">
                  <a:moveTo>
                    <a:pt x="250444" y="116694"/>
                  </a:moveTo>
                  <a:lnTo>
                    <a:pt x="241256" y="71283"/>
                  </a:lnTo>
                  <a:lnTo>
                    <a:pt x="216201" y="34189"/>
                  </a:lnTo>
                  <a:lnTo>
                    <a:pt x="179038" y="9174"/>
                  </a:lnTo>
                  <a:lnTo>
                    <a:pt x="133527" y="0"/>
                  </a:lnTo>
                  <a:lnTo>
                    <a:pt x="116970" y="0"/>
                  </a:lnTo>
                </a:path>
                <a:path w="250825" h="715645">
                  <a:moveTo>
                    <a:pt x="250444" y="598501"/>
                  </a:moveTo>
                  <a:lnTo>
                    <a:pt x="250444" y="347900"/>
                  </a:lnTo>
                </a:path>
              </a:pathLst>
            </a:custGeom>
            <a:ln w="81942">
              <a:solidFill>
                <a:srgbClr val="2E313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25437"/>
            <a:ext cx="40506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>
                <a:solidFill>
                  <a:srgbClr val="652029"/>
                </a:solidFill>
              </a:rPr>
              <a:t>T</a:t>
            </a:r>
            <a:r>
              <a:rPr dirty="0" spc="40">
                <a:solidFill>
                  <a:srgbClr val="652029"/>
                </a:solidFill>
              </a:rPr>
              <a:t>i</a:t>
            </a:r>
            <a:r>
              <a:rPr dirty="0" spc="-190">
                <a:solidFill>
                  <a:srgbClr val="652029"/>
                </a:solidFill>
              </a:rPr>
              <a:t>m</a:t>
            </a:r>
            <a:r>
              <a:rPr dirty="0" spc="-25">
                <a:solidFill>
                  <a:srgbClr val="652029"/>
                </a:solidFill>
              </a:rPr>
              <a:t>e</a:t>
            </a:r>
            <a:r>
              <a:rPr dirty="0" spc="90">
                <a:solidFill>
                  <a:srgbClr val="652029"/>
                </a:solidFill>
              </a:rPr>
              <a:t>p</a:t>
            </a:r>
            <a:r>
              <a:rPr dirty="0" spc="40">
                <a:solidFill>
                  <a:srgbClr val="652029"/>
                </a:solidFill>
              </a:rPr>
              <a:t>l</a:t>
            </a:r>
            <a:r>
              <a:rPr dirty="0" spc="415">
                <a:solidFill>
                  <a:srgbClr val="652029"/>
                </a:solidFill>
              </a:rPr>
              <a:t>a</a:t>
            </a:r>
            <a:r>
              <a:rPr dirty="0" spc="-125">
                <a:solidFill>
                  <a:srgbClr val="652029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8788" y="2188998"/>
            <a:ext cx="7049134" cy="256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145">
              <a:lnSpc>
                <a:spcPts val="3829"/>
              </a:lnSpc>
              <a:spcBef>
                <a:spcPts val="100"/>
              </a:spcBef>
            </a:pPr>
            <a:r>
              <a:rPr dirty="0" sz="3200" spc="50" b="1">
                <a:solidFill>
                  <a:srgbClr val="B10F1F"/>
                </a:solidFill>
                <a:latin typeface="Arial"/>
                <a:cs typeface="Arial"/>
              </a:rPr>
              <a:t>Model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15" b="1">
                <a:solidFill>
                  <a:srgbClr val="B10F1F"/>
                </a:solidFill>
                <a:latin typeface="Arial"/>
                <a:cs typeface="Arial"/>
              </a:rPr>
              <a:t>Improvisation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&amp;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B10F1F"/>
                </a:solidFill>
                <a:latin typeface="Arial"/>
                <a:cs typeface="Arial"/>
              </a:rPr>
              <a:t>Deployment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9"/>
              </a:lnSpc>
            </a:pPr>
            <a:r>
              <a:rPr dirty="0" sz="3200" spc="30" b="1">
                <a:solidFill>
                  <a:srgbClr val="B10F1F"/>
                </a:solidFill>
                <a:latin typeface="Arial"/>
                <a:cs typeface="Arial"/>
              </a:rPr>
              <a:t>-30th</a:t>
            </a:r>
            <a:r>
              <a:rPr dirty="0" sz="3200" spc="12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March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B10F1F"/>
                </a:solidFill>
                <a:latin typeface="Arial"/>
                <a:cs typeface="Arial"/>
              </a:rPr>
              <a:t>Report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B10F1F"/>
                </a:solidFill>
                <a:latin typeface="Arial"/>
                <a:cs typeface="Arial"/>
              </a:rPr>
              <a:t>-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40" b="1">
                <a:solidFill>
                  <a:srgbClr val="B10F1F"/>
                </a:solidFill>
                <a:latin typeface="Arial"/>
                <a:cs typeface="Arial"/>
              </a:rPr>
              <a:t>4th</a:t>
            </a:r>
            <a:r>
              <a:rPr dirty="0" sz="3200" spc="13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B10F1F"/>
                </a:solidFill>
                <a:latin typeface="Arial"/>
                <a:cs typeface="Arial"/>
              </a:rPr>
              <a:t>April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8788" y="6240295"/>
            <a:ext cx="47091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0" b="1">
                <a:solidFill>
                  <a:srgbClr val="B10F1F"/>
                </a:solidFill>
                <a:latin typeface="Arial"/>
                <a:cs typeface="Arial"/>
              </a:rPr>
              <a:t>Final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45" b="1">
                <a:solidFill>
                  <a:srgbClr val="B10F1F"/>
                </a:solidFill>
                <a:latin typeface="Arial"/>
                <a:cs typeface="Arial"/>
              </a:rPr>
              <a:t>Product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B10F1F"/>
                </a:solidFill>
                <a:latin typeface="Arial"/>
                <a:cs typeface="Arial"/>
              </a:rPr>
              <a:t>-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45" b="1">
                <a:solidFill>
                  <a:srgbClr val="B10F1F"/>
                </a:solidFill>
                <a:latin typeface="Arial"/>
                <a:cs typeface="Arial"/>
              </a:rPr>
              <a:t>6th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" b="1">
                <a:solidFill>
                  <a:srgbClr val="B10F1F"/>
                </a:solidFill>
                <a:latin typeface="Arial"/>
                <a:cs typeface="Arial"/>
              </a:rPr>
              <a:t>April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2188998"/>
            <a:ext cx="41459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75" b="1">
                <a:solidFill>
                  <a:srgbClr val="B10F1F"/>
                </a:solidFill>
                <a:latin typeface="Arial"/>
                <a:cs typeface="Arial"/>
              </a:rPr>
              <a:t>Data</a:t>
            </a:r>
            <a:r>
              <a:rPr dirty="0" sz="3200" spc="12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B10F1F"/>
                </a:solidFill>
                <a:latin typeface="Arial"/>
                <a:cs typeface="Arial"/>
              </a:rPr>
              <a:t>Analysis</a:t>
            </a:r>
            <a:r>
              <a:rPr dirty="0" sz="3200" spc="12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&amp;</a:t>
            </a:r>
            <a:r>
              <a:rPr dirty="0" sz="3200" spc="12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B10F1F"/>
                </a:solidFill>
                <a:latin typeface="Arial"/>
                <a:cs typeface="Arial"/>
              </a:rPr>
              <a:t>EDA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4199" y="2188998"/>
            <a:ext cx="23971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0" b="1">
                <a:solidFill>
                  <a:srgbClr val="B10F1F"/>
                </a:solidFill>
                <a:latin typeface="Arial"/>
                <a:cs typeface="Arial"/>
              </a:rPr>
              <a:t>-</a:t>
            </a:r>
            <a:r>
              <a:rPr dirty="0" sz="3200" spc="12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185" b="1">
                <a:solidFill>
                  <a:srgbClr val="B10F1F"/>
                </a:solidFill>
                <a:latin typeface="Arial"/>
                <a:cs typeface="Arial"/>
              </a:rPr>
              <a:t>17th</a:t>
            </a:r>
            <a:r>
              <a:rPr dirty="0" sz="3200" spc="12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March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039704"/>
            <a:ext cx="62572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" b="1">
                <a:solidFill>
                  <a:srgbClr val="B10F1F"/>
                </a:solidFill>
                <a:latin typeface="Arial"/>
                <a:cs typeface="Arial"/>
              </a:rPr>
              <a:t>Testing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&amp;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15" b="1">
                <a:solidFill>
                  <a:srgbClr val="B10F1F"/>
                </a:solidFill>
                <a:latin typeface="Arial"/>
                <a:cs typeface="Arial"/>
              </a:rPr>
              <a:t>Training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B10F1F"/>
                </a:solidFill>
                <a:latin typeface="Arial"/>
                <a:cs typeface="Arial"/>
              </a:rPr>
              <a:t>-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26th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March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6240295"/>
            <a:ext cx="64427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 b="1">
                <a:solidFill>
                  <a:srgbClr val="B10F1F"/>
                </a:solidFill>
                <a:latin typeface="Arial"/>
                <a:cs typeface="Arial"/>
              </a:rPr>
              <a:t>Model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60" b="1">
                <a:solidFill>
                  <a:srgbClr val="B10F1F"/>
                </a:solidFill>
                <a:latin typeface="Arial"/>
                <a:cs typeface="Arial"/>
              </a:rPr>
              <a:t>Construction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90" b="1">
                <a:solidFill>
                  <a:srgbClr val="B10F1F"/>
                </a:solidFill>
                <a:latin typeface="Arial"/>
                <a:cs typeface="Arial"/>
              </a:rPr>
              <a:t>-</a:t>
            </a:r>
            <a:r>
              <a:rPr dirty="0" sz="3200" spc="14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20" b="1">
                <a:solidFill>
                  <a:srgbClr val="B10F1F"/>
                </a:solidFill>
                <a:latin typeface="Arial"/>
                <a:cs typeface="Arial"/>
              </a:rPr>
              <a:t>23rd</a:t>
            </a:r>
            <a:r>
              <a:rPr dirty="0" sz="3200" spc="14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March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4235741"/>
            <a:ext cx="3421379" cy="9988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</a:pPr>
            <a:r>
              <a:rPr dirty="0" sz="3200" spc="50" b="1">
                <a:solidFill>
                  <a:srgbClr val="B10F1F"/>
                </a:solidFill>
                <a:latin typeface="Arial"/>
                <a:cs typeface="Arial"/>
              </a:rPr>
              <a:t>Model</a:t>
            </a:r>
            <a:r>
              <a:rPr dirty="0" sz="3200" spc="12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-40" b="1">
                <a:solidFill>
                  <a:srgbClr val="B10F1F"/>
                </a:solidFill>
                <a:latin typeface="Arial"/>
                <a:cs typeface="Arial"/>
              </a:rPr>
              <a:t>Aproach</a:t>
            </a:r>
            <a:r>
              <a:rPr dirty="0" sz="3200" spc="130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&amp; </a:t>
            </a:r>
            <a:r>
              <a:rPr dirty="0" sz="3200" spc="-875" b="1">
                <a:solidFill>
                  <a:srgbClr val="B10F1F"/>
                </a:solidFill>
                <a:latin typeface="Arial"/>
                <a:cs typeface="Arial"/>
              </a:rPr>
              <a:t> </a:t>
            </a:r>
            <a:r>
              <a:rPr dirty="0" sz="3200" spc="55" b="1">
                <a:solidFill>
                  <a:srgbClr val="B10F1F"/>
                </a:solidFill>
                <a:latin typeface="Arial"/>
                <a:cs typeface="Arial"/>
              </a:rPr>
              <a:t>March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832" y="4235741"/>
            <a:ext cx="17875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75" b="1">
                <a:solidFill>
                  <a:srgbClr val="B10F1F"/>
                </a:solidFill>
                <a:latin typeface="Arial"/>
                <a:cs typeface="Arial"/>
              </a:rPr>
              <a:t>Research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3542" y="4235741"/>
            <a:ext cx="10433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95" b="1">
                <a:solidFill>
                  <a:srgbClr val="B10F1F"/>
                </a:solidFill>
                <a:latin typeface="Arial"/>
                <a:cs typeface="Arial"/>
              </a:rPr>
              <a:t>-</a:t>
            </a:r>
            <a:r>
              <a:rPr dirty="0" sz="3200" spc="80" b="1">
                <a:solidFill>
                  <a:srgbClr val="B10F1F"/>
                </a:solidFill>
                <a:latin typeface="Arial"/>
                <a:cs typeface="Arial"/>
              </a:rPr>
              <a:t>2</a:t>
            </a:r>
            <a:r>
              <a:rPr dirty="0" sz="3200" spc="220" b="1">
                <a:solidFill>
                  <a:srgbClr val="B10F1F"/>
                </a:solidFill>
                <a:latin typeface="Arial"/>
                <a:cs typeface="Arial"/>
              </a:rPr>
              <a:t>0</a:t>
            </a:r>
            <a:r>
              <a:rPr dirty="0" sz="3200" spc="190" b="1">
                <a:solidFill>
                  <a:srgbClr val="B10F1F"/>
                </a:solidFill>
                <a:latin typeface="Arial"/>
                <a:cs typeface="Arial"/>
              </a:rPr>
              <a:t>t</a:t>
            </a:r>
            <a:r>
              <a:rPr dirty="0" sz="3200" spc="-55" b="1">
                <a:solidFill>
                  <a:srgbClr val="B10F1F"/>
                </a:solidFill>
                <a:latin typeface="Arial"/>
                <a:cs typeface="Arial"/>
              </a:rPr>
              <a:t>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974143"/>
            <a:ext cx="578104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800" spc="-25"/>
              <a:t>Thank</a:t>
            </a:r>
            <a:r>
              <a:rPr dirty="0" sz="8800" spc="330"/>
              <a:t> </a:t>
            </a:r>
            <a:r>
              <a:rPr dirty="0" sz="8800" spc="-490"/>
              <a:t>you!</a:t>
            </a:r>
            <a:endParaRPr sz="8800"/>
          </a:p>
        </p:txBody>
      </p:sp>
      <p:grpSp>
        <p:nvGrpSpPr>
          <p:cNvPr id="3" name="object 3"/>
          <p:cNvGrpSpPr/>
          <p:nvPr/>
        </p:nvGrpSpPr>
        <p:grpSpPr>
          <a:xfrm>
            <a:off x="6294392" y="0"/>
            <a:ext cx="11993880" cy="10287000"/>
            <a:chOff x="6294392" y="0"/>
            <a:chExt cx="11993880" cy="10287000"/>
          </a:xfrm>
        </p:grpSpPr>
        <p:sp>
          <p:nvSpPr>
            <p:cNvPr id="4" name="object 4"/>
            <p:cNvSpPr/>
            <p:nvPr/>
          </p:nvSpPr>
          <p:spPr>
            <a:xfrm>
              <a:off x="6294392" y="0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6091" y="0"/>
                  </a:moveTo>
                  <a:lnTo>
                    <a:pt x="4366043" y="10287000"/>
                  </a:lnTo>
                  <a:lnTo>
                    <a:pt x="0" y="10287000"/>
                  </a:lnTo>
                  <a:lnTo>
                    <a:pt x="4760048" y="0"/>
                  </a:lnTo>
                  <a:lnTo>
                    <a:pt x="9126091" y="0"/>
                  </a:lnTo>
                  <a:close/>
                </a:path>
              </a:pathLst>
            </a:custGeom>
            <a:solidFill>
              <a:srgbClr val="6520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92254" y="0"/>
              <a:ext cx="7696200" cy="10287000"/>
            </a:xfrm>
            <a:custGeom>
              <a:avLst/>
              <a:gdLst/>
              <a:ahLst/>
              <a:cxnLst/>
              <a:rect l="l" t="t" r="r" b="b"/>
              <a:pathLst>
                <a:path w="7696200" h="10287000">
                  <a:moveTo>
                    <a:pt x="7695745" y="10287000"/>
                  </a:moveTo>
                  <a:lnTo>
                    <a:pt x="0" y="10287000"/>
                  </a:lnTo>
                  <a:lnTo>
                    <a:pt x="4760048" y="0"/>
                  </a:lnTo>
                  <a:lnTo>
                    <a:pt x="7695746" y="0"/>
                  </a:lnTo>
                  <a:lnTo>
                    <a:pt x="7695745" y="10287000"/>
                  </a:lnTo>
                  <a:close/>
                </a:path>
              </a:pathLst>
            </a:custGeom>
            <a:solidFill>
              <a:srgbClr val="B10F1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IHDIN</dc:creator>
  <cp:keywords>DAE6nlA5KDo,BADMn_MP8l0</cp:keywords>
  <dc:title>Presentation</dc:title>
  <dcterms:created xsi:type="dcterms:W3CDTF">2022-03-20T23:16:52Z</dcterms:created>
  <dcterms:modified xsi:type="dcterms:W3CDTF">2022-03-20T23:16:52Z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Creator">
    <vt:lpwstr>Canva</vt:lpwstr>
  </property>
  <property fmtid="{D5CDD505-2E9C-101B-9397-08002B2CF9AE}" pid="4" name="LastSaved">
    <vt:filetime>2022-03-20T00:00:00Z</vt:filetime>
  </property>
</Properties>
</file>