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82D45-7246-4087-04D6-F20D455AA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FA9160-CEFD-19EF-A4F0-28E0B9693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D0814D-6126-86A1-BB62-B8725A2C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0F2-CD23-4F16-9520-A6941F559733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18B08-1686-79F5-D3A1-5B401F28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0F1C7-BD3B-8A25-C399-EAB9F55B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092-FF35-4B02-9B17-F2EE4DF36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95412-8E22-6933-6313-F252DF11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693698-1872-C016-15B6-07065AE87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B3EAAA-41F2-CC22-A5A1-22217528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0F2-CD23-4F16-9520-A6941F559733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13FE07-A558-E7C1-B919-DA69E974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65FBF3-1600-AD15-D351-FA2ADDCE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092-FF35-4B02-9B17-F2EE4DF36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5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29FF60-135B-1853-E309-34E2792F8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FB3A78-768D-DE17-9ED5-29E74ADD5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139B9-5B49-A597-4FF9-E3AC8DF8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0F2-CD23-4F16-9520-A6941F559733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482B5-BC2F-C771-1876-92493D8D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BBA02-600E-2D6C-D51F-1229E0A3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092-FF35-4B02-9B17-F2EE4DF36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1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B7CEB-4896-7ECD-CD85-6BB3FA67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49AF5-8E89-50A6-5C45-DD35805F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0EDDC4-3E0D-2DEE-591F-5728F64C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0F2-CD23-4F16-9520-A6941F559733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76C897-9EA1-BC54-99D4-B009CF4E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38725B-6250-532B-4E46-6CACED60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092-FF35-4B02-9B17-F2EE4DF36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74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21FF9-F9A6-6501-991F-DD7F0BBD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1AC16B-1DC1-F641-010C-1C85E948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451A1-F2DB-CFCF-E4F1-D4B26AA9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0F2-CD23-4F16-9520-A6941F559733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E61D0-C5C6-9DE8-0B64-ABF1900B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350F7-59A7-836A-0199-5BB1D18F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092-FF35-4B02-9B17-F2EE4DF36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6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6FDFC-C0B0-31C2-B3FF-0A2072B2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33273-75D5-3537-FE4D-87510DA7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D10E86-582F-C3DB-EFDA-F7F2CB7E4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E5611E-D3D6-A003-BD57-B2D56C5B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0F2-CD23-4F16-9520-A6941F559733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8989A7-2C8C-D66A-3636-2DCE61DA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09783-1D1B-69FE-6208-F9C4F280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092-FF35-4B02-9B17-F2EE4DF36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5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6C4C7-8BA8-40B9-9827-B72D0B02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54A72F-136E-6096-935D-616679B90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C2435D-2739-8241-AB25-24A189B65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565ADB-4996-D405-C5D9-7211ACC72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A32203-A91A-E424-49FF-F59C80EC5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B415A5-A4D1-3F1E-C509-CBF27F3B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0F2-CD23-4F16-9520-A6941F559733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43A7C3-C199-850B-CB51-B199D5A7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A9DD31-E7C6-493E-F919-F5EAB9E6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092-FF35-4B02-9B17-F2EE4DF36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72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F93CF-E960-A022-4917-20708882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D69562-C6BC-6BB8-52BB-89375D77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0F2-CD23-4F16-9520-A6941F559733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65F938-38E5-342D-1A6E-B4A18325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764D51-BE2D-9B45-4A16-00CD2603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092-FF35-4B02-9B17-F2EE4DF36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1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C7D802-250F-A5E9-D6B1-19DD25FD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0F2-CD23-4F16-9520-A6941F559733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274DE0-9EF9-B34B-1032-C16F4BEA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1B7976-8B7C-D2DB-9EA5-D8B5D9C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092-FF35-4B02-9B17-F2EE4DF36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90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FEA8B-0E09-1142-9C03-B9307659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CB481-421F-08C0-61EC-B9E261BC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40DDEC-C7E5-A80D-F2F9-298D478A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A0F2F9-31FD-16BC-82C0-7D4B0DDA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0F2-CD23-4F16-9520-A6941F559733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979575-909A-B77A-D4FC-8CB54EFF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6DB731-B924-0F4E-A0E7-FE194F0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092-FF35-4B02-9B17-F2EE4DF36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22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B0E99-CC2A-B6CB-C409-8652534F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D69831-AF45-C12C-FED7-72FD31A33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FEB3AC-0132-5380-F688-52FC74F07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5E34CA-BBD0-58F7-71B9-7C08DCDD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0F2-CD23-4F16-9520-A6941F559733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FD11B6-A6F6-A71A-AA2A-F67DD35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E0DF90-DEB1-4BF0-2BF0-7CAE6379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8092-FF35-4B02-9B17-F2EE4DF36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79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8152F1-B1B2-6EB6-11E7-FA345A57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C8FE-5F38-3BC6-3BCD-8D14D464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715AC3-0861-BDC6-711F-FD09FC3C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2E0F2-CD23-4F16-9520-A6941F559733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CC8676-6A05-99E3-A2FB-B0EB4E0D2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27AC0D-4D45-4837-6D0F-6097B3448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68092-FF35-4B02-9B17-F2EE4DF36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93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1C6F7-8084-0BFE-5260-E3D018956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fr-FR" dirty="0"/>
              <a:t>Projet S3-S5</a:t>
            </a:r>
            <a:br>
              <a:rPr lang="fr-FR" dirty="0"/>
            </a:br>
            <a:r>
              <a:rPr lang="fr-FR" dirty="0"/>
              <a:t>Pharmacie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36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FB31C-06CA-329A-7C31-D29C00A4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 du projet S3 – S5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8501B-8EA5-410D-BBBB-F4F1A362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application web pour un pharmacie</a:t>
            </a:r>
          </a:p>
          <a:p>
            <a:r>
              <a:rPr lang="fr-FR" dirty="0"/>
              <a:t>Implémenter une dizaine de fonctionnalité </a:t>
            </a:r>
          </a:p>
          <a:p>
            <a:pPr lvl="1"/>
            <a:r>
              <a:rPr lang="fr-FR" dirty="0"/>
              <a:t>Une fonctionnalité se fait en 3h maximum</a:t>
            </a:r>
          </a:p>
          <a:p>
            <a:pPr lvl="2"/>
            <a:r>
              <a:rPr lang="fr-FR" dirty="0" err="1"/>
              <a:t>Todo</a:t>
            </a:r>
            <a:endParaRPr lang="fr-FR" dirty="0"/>
          </a:p>
          <a:p>
            <a:pPr lvl="2"/>
            <a:r>
              <a:rPr lang="fr-FR" dirty="0"/>
              <a:t>Backend</a:t>
            </a:r>
          </a:p>
          <a:p>
            <a:pPr lvl="2"/>
            <a:r>
              <a:rPr lang="fr-FR" dirty="0"/>
              <a:t>Frontend</a:t>
            </a:r>
          </a:p>
          <a:p>
            <a:pPr lvl="2"/>
            <a:r>
              <a:rPr lang="fr-FR" dirty="0"/>
              <a:t>Test</a:t>
            </a:r>
          </a:p>
          <a:p>
            <a:r>
              <a:rPr lang="fr-FR" dirty="0"/>
              <a:t>Gérer pression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84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82665-EDEB-FA58-5EEC-A47095A8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	Objectif projet Pharmacie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9B248-F72F-E308-AAF4-1F1FF8FF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implémentera que la base du projet pendant les vacances. </a:t>
            </a:r>
          </a:p>
          <a:p>
            <a:r>
              <a:rPr lang="fr-FR" dirty="0"/>
              <a:t>Les fonctionnalité complexe sera donnée par madame </a:t>
            </a:r>
            <a:r>
              <a:rPr lang="fr-FR" dirty="0" err="1"/>
              <a:t>Baovola</a:t>
            </a:r>
            <a:r>
              <a:rPr lang="fr-FR" dirty="0"/>
              <a:t>.</a:t>
            </a:r>
          </a:p>
          <a:p>
            <a:r>
              <a:rPr lang="fr-FR" dirty="0"/>
              <a:t>Application base fini avant la rentrée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74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63596-78CD-CFCF-6312-5387724C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Entité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2979B-7951-8A98-8A4B-286E948A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produit</a:t>
            </a:r>
          </a:p>
          <a:p>
            <a:pPr lvl="1"/>
            <a:r>
              <a:rPr lang="fr-FR" dirty="0" err="1"/>
              <a:t>Medicament</a:t>
            </a:r>
            <a:endParaRPr lang="fr-FR" dirty="0"/>
          </a:p>
          <a:p>
            <a:pPr lvl="1"/>
            <a:r>
              <a:rPr lang="fr-FR" dirty="0"/>
              <a:t>Accessoire </a:t>
            </a:r>
          </a:p>
          <a:p>
            <a:r>
              <a:rPr lang="fr-FR" dirty="0"/>
              <a:t>Maladie &amp;&amp; utilisation</a:t>
            </a:r>
          </a:p>
          <a:p>
            <a:pPr lvl="1"/>
            <a:r>
              <a:rPr lang="fr-FR" dirty="0"/>
              <a:t>Une maladie est traitée par un ou plusieurs médicaments</a:t>
            </a:r>
          </a:p>
          <a:p>
            <a:pPr lvl="1"/>
            <a:r>
              <a:rPr lang="fr-FR" dirty="0"/>
              <a:t>Accessoire pour une seul utilisation</a:t>
            </a:r>
          </a:p>
          <a:p>
            <a:r>
              <a:rPr lang="fr-FR" dirty="0"/>
              <a:t>Laboratoire</a:t>
            </a:r>
          </a:p>
          <a:p>
            <a:pPr lvl="1"/>
            <a:r>
              <a:rPr lang="fr-FR" dirty="0"/>
              <a:t>L’origine du médicament</a:t>
            </a:r>
          </a:p>
        </p:txBody>
      </p:sp>
    </p:spTree>
    <p:extLst>
      <p:ext uri="{BB962C8B-B14F-4D97-AF65-F5344CB8AC3E}">
        <p14:creationId xmlns:p14="http://schemas.microsoft.com/office/powerpoint/2010/main" val="274804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98E7C-C409-8E87-6454-D223B52A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Cardinalité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9EEA1-B6EB-84D5-E5C7-190A25AA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produit n'a aucun ou un laboratoire</a:t>
            </a:r>
          </a:p>
          <a:p>
            <a:r>
              <a:rPr lang="fr-FR" dirty="0"/>
              <a:t>Un laboratoire a un ou plusieurs médicaments</a:t>
            </a:r>
          </a:p>
          <a:p>
            <a:r>
              <a:rPr lang="fr-FR" dirty="0"/>
              <a:t>Un médicament peut traité un ou plusieurs maladies</a:t>
            </a:r>
          </a:p>
          <a:p>
            <a:r>
              <a:rPr lang="fr-FR" dirty="0"/>
              <a:t>Une maladie peut être traité par un ou plusieurs médicaments</a:t>
            </a:r>
          </a:p>
          <a:p>
            <a:r>
              <a:rPr lang="fr-FR" dirty="0"/>
              <a:t>Un médicament peut être inadapté par un ou plusieurs maladie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93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7D439-2BDB-8272-A8C2-72BA90A5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fr-FR" dirty="0"/>
              <a:t>MODELE CONCEPTUELLE DES DONNEES</a:t>
            </a:r>
          </a:p>
        </p:txBody>
      </p:sp>
    </p:spTree>
    <p:extLst>
      <p:ext uri="{BB962C8B-B14F-4D97-AF65-F5344CB8AC3E}">
        <p14:creationId xmlns:p14="http://schemas.microsoft.com/office/powerpoint/2010/main" val="89344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D733AF9B-D82A-1B50-3E6A-7703CF17A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5076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9046CD-BD82-5237-18D2-00DBFBA8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0" y="0"/>
            <a:ext cx="12097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iagramme, capture d’écran, ligne">
            <a:extLst>
              <a:ext uri="{FF2B5EF4-FFF2-40B4-BE49-F238E27FC236}">
                <a16:creationId xmlns:a16="http://schemas.microsoft.com/office/drawing/2014/main" id="{A9760517-D8DC-0719-E009-F3594E253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" y="0"/>
            <a:ext cx="12091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169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143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Projet S3-S5 Pharmacie </vt:lpstr>
      <vt:lpstr>Objectif du projet S3 – S5</vt:lpstr>
      <vt:lpstr> Objectif projet Pharmacie base</vt:lpstr>
      <vt:lpstr>Entité de base</vt:lpstr>
      <vt:lpstr>Cardinalité</vt:lpstr>
      <vt:lpstr>MODELE CONCEPTUELLE DES DONNEES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Fanah Rafaly</dc:creator>
  <cp:lastModifiedBy>Fanah Rafaly</cp:lastModifiedBy>
  <cp:revision>1</cp:revision>
  <dcterms:created xsi:type="dcterms:W3CDTF">2024-12-22T16:13:58Z</dcterms:created>
  <dcterms:modified xsi:type="dcterms:W3CDTF">2024-12-22T20:08:59Z</dcterms:modified>
</cp:coreProperties>
</file>