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7" d="100"/>
          <a:sy n="5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535946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303775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802244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722498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340015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809630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09902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4872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44070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519940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85112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9813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606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23443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43350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46508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81811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47981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9948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79378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26482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18997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0877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59900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34115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37855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54470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478121" y="3209375"/>
            <a:ext cx="8610599" cy="2234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800" b="1" i="0" u="none" strike="noStrike" kern="1200" cap="none" spc="0" baseline="0">
                <a:solidFill>
                  <a:schemeClr val="tx1"/>
                </a:solidFill>
                <a:latin typeface="Calibri" pitchFamily="0" charset="0"/>
                <a:ea typeface="宋体" pitchFamily="0" charset="0"/>
                <a:cs typeface="Calibri" pitchFamily="0" charset="0"/>
              </a:rPr>
              <a:t>   RAMYA.R</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800" b="1" i="0" u="none" strike="noStrike" kern="1200" cap="none" spc="0" baseline="0">
                <a:solidFill>
                  <a:schemeClr val="tx1"/>
                </a:solidFill>
                <a:latin typeface="Calibri" pitchFamily="0" charset="0"/>
                <a:ea typeface="宋体" pitchFamily="0" charset="0"/>
                <a:cs typeface="Calibri" pitchFamily="0" charset="0"/>
              </a:rPr>
              <a:t>  312204247</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800" b="1" i="0" u="none" strike="noStrike" kern="1200" cap="none" spc="0" baseline="0">
                <a:solidFill>
                  <a:schemeClr val="tx1"/>
                </a:solidFill>
                <a:latin typeface="Calibri" pitchFamily="0" charset="0"/>
                <a:ea typeface="宋体" pitchFamily="0" charset="0"/>
                <a:cs typeface="Calibri" pitchFamily="0" charset="0"/>
              </a:rPr>
              <a:t> B.Com ( Accounting and finance)</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COLLEGE</a:t>
            </a:r>
            <a:r>
              <a:rPr lang="en-US" altLang="zh-CN" sz="2800" b="1" i="0" u="none" strike="noStrike" kern="1200" cap="none" spc="0" baseline="0">
                <a:solidFill>
                  <a:schemeClr val="tx1"/>
                </a:solidFill>
                <a:latin typeface="Calibri" pitchFamily="0" charset="0"/>
                <a:ea typeface="宋体" pitchFamily="0" charset="0"/>
                <a:cs typeface="Calibri" pitchFamily="0" charset="0"/>
              </a:rPr>
              <a:t> : Annai voilet arts and science college </a:t>
            </a:r>
            <a:endParaRPr lang="en-US" altLang="zh-CN" sz="2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64244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文本框"/>
          <p:cNvSpPr txBox="1">
            <a:spLocks/>
          </p:cNvSpPr>
          <p:nvPr/>
        </p:nvSpPr>
        <p:spPr>
          <a:xfrm rot="0">
            <a:off x="628640" y="1628750"/>
            <a:ext cx="7344131"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Pivot tables are a powerful tool for analyzing employee turnover data because they allow users to quickly synthesize large amounts of data into actionable insights. Here are some tips for using pivot tables for employee turnover analysis: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Prepare your data</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Before using a pivot table, make sure your data is organized in a tabular format, without blank rows or columns. It's also best to use the same data type in each column.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Use Excel tables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Excel tables are a great source for pivot tables because new rows and columns are automatically included when the data is refreshed</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484539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0" name="图片"/>
          <p:cNvPicPr>
            <a:picLocks noChangeAspect="1"/>
          </p:cNvPicPr>
          <p:nvPr/>
        </p:nvPicPr>
        <p:blipFill>
          <a:blip r:embed="rId2" cstate="print"/>
          <a:stretch>
            <a:fillRect/>
          </a:stretch>
        </p:blipFill>
        <p:spPr>
          <a:xfrm rot="0">
            <a:off x="1128075" y="1485029"/>
            <a:ext cx="7271889" cy="5111922"/>
          </a:xfrm>
          <a:prstGeom prst="rect"/>
          <a:noFill/>
          <a:ln w="12700" cmpd="sng" cap="flat">
            <a:noFill/>
            <a:prstDash val="solid"/>
            <a:miter/>
          </a:ln>
        </p:spPr>
      </p:pic>
    </p:spTree>
    <p:extLst>
      <p:ext uri="{BB962C8B-B14F-4D97-AF65-F5344CB8AC3E}">
        <p14:creationId xmlns:p14="http://schemas.microsoft.com/office/powerpoint/2010/main" val="1792930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矩形"/>
          <p:cNvSpPr>
            <a:spLocks/>
          </p:cNvSpPr>
          <p:nvPr/>
        </p:nvSpPr>
        <p:spPr>
          <a:xfrm rot="0">
            <a:off x="2276440" y="1628750"/>
            <a:ext cx="4102231"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PivotTables empower us to synthesize this data and extract actionable insights, allowing us to make informed decisions more quickly. Whether you're determining the most effective recruiting channel or analyzing employee turnover rates, PivotTables offer a nimble way to slice and dice the data</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70834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693653" y="2561413"/>
            <a:ext cx="8593227" cy="2272664"/>
          </a:xfrm>
          <a:prstGeom prst="rect"/>
          <a:gradFill rotWithShape="0">
            <a:gsLst>
              <a:gs pos="0">
                <a:srgbClr val="9AB5E4">
                  <a:alpha val="100000"/>
                </a:srgbClr>
              </a:gs>
              <a:gs pos="50000">
                <a:srgbClr val="CCDAF1">
                  <a:alpha val="100000"/>
                </a:srgbClr>
              </a:gs>
              <a:gs pos="100000">
                <a:srgbClr val="FFFFFF">
                  <a:alpha val="100000"/>
                </a:srgbClr>
              </a:gs>
            </a:gsLst>
            <a:lin ang="5400000" scaled="1"/>
          </a:gradFill>
          <a:ln w="12700" cmpd="sng" cap="flat">
            <a:solidFill>
              <a:srgbClr val="333333"/>
            </a:solid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rgbClr val="333333"/>
                </a:solidFill>
                <a:latin typeface="Times New Roman" pitchFamily="18" charset="0"/>
                <a:ea typeface="宋体" pitchFamily="0" charset="0"/>
                <a:cs typeface="Times New Roman" pitchFamily="18" charset="0"/>
              </a:rPr>
              <a:t>USING PIVOTE TABLE FOR EMPLOYEE TURNOVER ANALYSIS </a:t>
            </a:r>
            <a:endParaRPr lang="zh-CN" altLang="en-US" sz="4800" b="0" i="0" u="none" strike="noStrike" kern="1200" cap="none" spc="0" baseline="0">
              <a:solidFill>
                <a:srgbClr val="333333"/>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51799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643154" y="984383"/>
            <a:ext cx="4882174" cy="543496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32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32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36251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2419313" y="1914494"/>
            <a:ext cx="4762425"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333333"/>
                </a:solidFill>
                <a:latin typeface="Droid Sans" pitchFamily="0" charset="0"/>
                <a:ea typeface="宋体" pitchFamily="0" charset="0"/>
                <a:cs typeface="Lucida Sans" pitchFamily="0" charset="0"/>
              </a:rPr>
              <a:t>A PivotTable is a powerful tool to calculate, summarize, and analyze data that lets you see comparisons, patterns, and trends in your data. PivotTables work a little bit differently depending on what platform you are using to run Excel.</a:t>
            </a:r>
            <a:endParaRPr lang="zh-CN" altLang="en-US" sz="2800" b="0" i="0" u="none" strike="noStrike" kern="1200" cap="none" spc="0" baseline="0">
              <a:solidFill>
                <a:srgbClr val="333333"/>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699061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2419313" y="2057367"/>
            <a:ext cx="4762426"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 PivotTable is an interactive way to quickly summarize large amounts of data. You can use a PivotTable to analyze numerical data in detail, and answer unanticipated questions about your data</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299919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924020" y="1704948"/>
            <a:ext cx="4762426"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Scenario: It's time for the annual review of compensation and benefits, and you have salary data for all employees. PivotTables: Arrange roles or departments in rows and salary ranges in columns, then place individual salaries in the values area to get summary statistics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872279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362273" y="2133567"/>
            <a:ext cx="4762427"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Once you are through with the turnover data analysis process, you should create a report. An employee turnover report is a comprehensive summary of your findings, including visual elements and monetary terms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419766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14582" y="1628750"/>
            <a:ext cx="4762427"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 PivotTable is an interactive way to quickly summarize large amounts of data. You can use a PivotTable to analyze numerical data in detail, and answer unanticipated questions about your data.</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3119415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3000329" y="2209766"/>
            <a:ext cx="4762427"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purpose is to create a pivot table to show for each measure in the raw data and for an additional calculated field called Bounces Rate = Bounces/Visits the WoW evolution.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 did the following steps: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1.Created a pivot table where I split the Measures by Week on columns and Category on rows.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2.I added the Bounce Rate Calculated Measure.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I added a Calculated Item that I called WoW = (TM-LM)/LM</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338142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2024-09-26T05:40:45Z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