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rimson Pro Semi Bold" panose="020B0604020202020204" charset="0"/>
      <p:regular r:id="rId14"/>
    </p:embeddedFont>
    <p:embeddedFont>
      <p:font typeface="Heebo" pitchFamily="2" charset="-79"/>
      <p:regular r:id="rId15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1" d="100"/>
          <a:sy n="81" d="100"/>
        </p:scale>
        <p:origin x="10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831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644985"/>
            <a:ext cx="1070121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Игра Memory: Разработка и реализация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569392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Проект на языке Python с использованием библиотеки Pygame представляет собой игру Memory, которая помогает развивать навыки программирования и логического мышления.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005489"/>
            <a:ext cx="637496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Описание игры Memory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30958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6474500" y="3394591"/>
            <a:ext cx="12168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33095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Логическая игра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799999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Игра, которая тренирует память и требует открытия пар карт.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330958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9" name="Text 6"/>
          <p:cNvSpPr/>
          <p:nvPr/>
        </p:nvSpPr>
        <p:spPr>
          <a:xfrm>
            <a:off x="10342602" y="3394591"/>
            <a:ext cx="16883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33095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Цель игры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3799999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Найти все пары карт за минимальное время.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537067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3" name="Text 10"/>
          <p:cNvSpPr/>
          <p:nvPr/>
        </p:nvSpPr>
        <p:spPr>
          <a:xfrm>
            <a:off x="6453426" y="5455682"/>
            <a:ext cx="16383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53706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Правила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586109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Открывать по две карты, пока не будут найдены все пары.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579441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Архитектура проекта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Класс Card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Предоставляет карту, включающую в себя следующие элементы: местоположение и состояние.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Класс Memory Game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Контролирует игровой процесс: создаёт карты, обрабатывает происходящие события.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815715"/>
            <a:ext cx="339161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Графический интерфейс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Создание картографических изображений, а также таймера и счётчика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07228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80192" y="2639378"/>
            <a:ext cx="4144566" cy="518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050"/>
              </a:lnSpc>
              <a:buNone/>
            </a:pPr>
            <a:r>
              <a:rPr lang="en-US" sz="32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Основные функции</a:t>
            </a:r>
            <a:endParaRPr lang="en-US" sz="32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92" y="3406021"/>
            <a:ext cx="3160514" cy="316051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80192" y="6773704"/>
            <a:ext cx="2072283" cy="2590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Генерация карт</a:t>
            </a:r>
            <a:endParaRPr lang="en-US" sz="1600" dirty="0"/>
          </a:p>
        </p:txBody>
      </p:sp>
      <p:sp>
        <p:nvSpPr>
          <p:cNvPr id="6" name="Text 2"/>
          <p:cNvSpPr/>
          <p:nvPr/>
        </p:nvSpPr>
        <p:spPr>
          <a:xfrm>
            <a:off x="580192" y="7132201"/>
            <a:ext cx="4324231" cy="5303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Разработка уникальных цветовых решений для карт в паре.</a:t>
            </a:r>
            <a:endParaRPr lang="en-US" sz="13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3025" y="3406021"/>
            <a:ext cx="3160514" cy="316051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153025" y="6773704"/>
            <a:ext cx="2072283" cy="2590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Обработка событий</a:t>
            </a:r>
            <a:endParaRPr lang="en-US" sz="1600" dirty="0"/>
          </a:p>
        </p:txBody>
      </p:sp>
      <p:sp>
        <p:nvSpPr>
          <p:cNvPr id="9" name="Text 4"/>
          <p:cNvSpPr/>
          <p:nvPr/>
        </p:nvSpPr>
        <p:spPr>
          <a:xfrm>
            <a:off x="5153025" y="7132201"/>
            <a:ext cx="4324231" cy="265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Отслеживание кликов мыши для открытия карт.</a:t>
            </a:r>
            <a:endParaRPr lang="en-US" sz="13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5858" y="3406021"/>
            <a:ext cx="3160514" cy="316051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25858" y="6773704"/>
            <a:ext cx="2072283" cy="2590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Таймер и счет</a:t>
            </a:r>
            <a:endParaRPr lang="en-US" sz="1600" dirty="0"/>
          </a:p>
        </p:txBody>
      </p:sp>
      <p:sp>
        <p:nvSpPr>
          <p:cNvPr id="12" name="Text 6"/>
          <p:cNvSpPr/>
          <p:nvPr/>
        </p:nvSpPr>
        <p:spPr>
          <a:xfrm>
            <a:off x="9725858" y="7132201"/>
            <a:ext cx="4324231" cy="5303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На экране отображается информация о том, сколько времени прошло и какой результат был достигнут.</a:t>
            </a:r>
            <a:endParaRPr lang="en-US" sz="1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3699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Польза: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12745"/>
            <a:ext cx="3978116" cy="12758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dirty="0">
                <a:solidFill>
                  <a:srgbClr val="030303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Игра помогает развивать память и концентрацию игрока.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4415433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030303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Достижение хороших результатов требует быстрого принятия решений и хорошей реакции.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2912745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030303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Улучшение навыков логического мышления: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3848219"/>
            <a:ext cx="3978116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030303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Раскрытие стратегического мышления и принятие решений на основе запоминания карт. Повышение способности анализировать информацию и делать выводы.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2912745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Поддерживает мозг в активном состоянии: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3848219"/>
            <a:ext cx="3978116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Помогает развивать навыки решения проблем и аналитические способности. Кроме того, оно развивает умение предвидеть и планировать, что может пригодиться в повседневной жизни.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2158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Технические детали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605111" y="2270522"/>
            <a:ext cx="30480" cy="4737378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</p:sp>
      <p:sp>
        <p:nvSpPr>
          <p:cNvPr id="5" name="Shape 2"/>
          <p:cNvSpPr/>
          <p:nvPr/>
        </p:nvSpPr>
        <p:spPr>
          <a:xfrm>
            <a:off x="6845022" y="2765584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</p:sp>
      <p:sp>
        <p:nvSpPr>
          <p:cNvPr id="6" name="Shape 3"/>
          <p:cNvSpPr/>
          <p:nvPr/>
        </p:nvSpPr>
        <p:spPr>
          <a:xfrm>
            <a:off x="6365200" y="252567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7" name="Text 4"/>
          <p:cNvSpPr/>
          <p:nvPr/>
        </p:nvSpPr>
        <p:spPr>
          <a:xfrm>
            <a:off x="6559510" y="2610683"/>
            <a:ext cx="12168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7867888" y="24973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Язык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867888" y="2987754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Python.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845022" y="4299347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</p:sp>
      <p:sp>
        <p:nvSpPr>
          <p:cNvPr id="11" name="Shape 8"/>
          <p:cNvSpPr/>
          <p:nvPr/>
        </p:nvSpPr>
        <p:spPr>
          <a:xfrm>
            <a:off x="6365200" y="405943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2" name="Text 9"/>
          <p:cNvSpPr/>
          <p:nvPr/>
        </p:nvSpPr>
        <p:spPr>
          <a:xfrm>
            <a:off x="6535936" y="4144447"/>
            <a:ext cx="16883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7867888" y="40310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Библиотека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7867888" y="4521517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Pygame, sys, random.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6845022" y="5833110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</p:sp>
      <p:sp>
        <p:nvSpPr>
          <p:cNvPr id="16" name="Shape 13"/>
          <p:cNvSpPr/>
          <p:nvPr/>
        </p:nvSpPr>
        <p:spPr>
          <a:xfrm>
            <a:off x="6365200" y="559319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7" name="Text 14"/>
          <p:cNvSpPr/>
          <p:nvPr/>
        </p:nvSpPr>
        <p:spPr>
          <a:xfrm>
            <a:off x="6538436" y="5678210"/>
            <a:ext cx="16383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7867888" y="55648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Звуки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7867888" y="6055281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MP3-файлы для празднования побед и горечи поражений.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231028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Заключение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614380"/>
            <a:ext cx="396835" cy="396835"/>
          </a:xfrm>
          <a:prstGeom prst="roundRect">
            <a:avLst>
              <a:gd name="adj" fmla="val 8574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6903839" y="36143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Итог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903839" y="4104799"/>
            <a:ext cx="693277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Memory простая, но мощная игра для развития памяти, концентрации внимания и логики. Подходит для всех возрастов, идеально подходит как для развлечения, так и для обучения. Ее история доказывает, что даже самые простые идеи могут стать классикой вне времени.</a:t>
            </a:r>
            <a:endParaRPr lang="en-US" sz="175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C20ECAF-F37E-43DB-85C6-9FAA012DA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42" y="1539304"/>
            <a:ext cx="5533534" cy="41501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309</Words>
  <Application>Microsoft Office PowerPoint</Application>
  <PresentationFormat>Произвольный</PresentationFormat>
  <Paragraphs>53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Calibri</vt:lpstr>
      <vt:lpstr>Heebo</vt:lpstr>
      <vt:lpstr>Arial</vt:lpstr>
      <vt:lpstr>Crimson Pro Semi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Рамазан Фазуллин</cp:lastModifiedBy>
  <cp:revision>2</cp:revision>
  <dcterms:created xsi:type="dcterms:W3CDTF">2025-02-13T21:03:53Z</dcterms:created>
  <dcterms:modified xsi:type="dcterms:W3CDTF">2025-02-13T21:30:05Z</dcterms:modified>
</cp:coreProperties>
</file>