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Inter" panose="020B0604020202020204" charset="0"/>
      <p:regular r:id="rId14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370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633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0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21266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0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0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0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0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0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0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747718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C0D0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Развлекательный Telegram-бот: Функционал </a:t>
            </a:r>
            <a:r>
              <a:rPr lang="en-US" sz="44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 возможности.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214217"/>
            <a:ext cx="7556421" cy="22675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Создатель:</a:t>
            </a:r>
            <a:r>
              <a:rPr lang="en-US" sz="2200" dirty="0">
                <a:solidFill>
                  <a:srgbClr val="55575A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
</a:t>
            </a:r>
            <a:r>
              <a:rPr lang="en-US" sz="2200" b="1" dirty="0">
                <a:solidFill>
                  <a:srgbClr val="000000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Фазуллин Рамазан Айратович </a:t>
            </a:r>
            <a:r>
              <a:rPr lang="en-US" sz="2200" dirty="0">
                <a:solidFill>
                  <a:srgbClr val="55575A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
</a:t>
            </a:r>
            <a:r>
              <a:rPr lang="en-US" sz="2200" dirty="0">
                <a:solidFill>
                  <a:srgbClr val="000000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ученик 10 А класса ИТЛ</a:t>
            </a:r>
            <a:r>
              <a:rPr lang="en-US" sz="2200" dirty="0">
                <a:solidFill>
                  <a:srgbClr val="55575A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
</a:t>
            </a:r>
            <a:r>
              <a:rPr lang="en-US" sz="2200" dirty="0">
                <a:solidFill>
                  <a:srgbClr val="000000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Руководитель:</a:t>
            </a:r>
            <a:r>
              <a:rPr lang="en-US" sz="2200" dirty="0">
                <a:solidFill>
                  <a:srgbClr val="55575A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
</a:t>
            </a:r>
            <a:r>
              <a:rPr lang="en-US" sz="2200" b="1" dirty="0">
                <a:solidFill>
                  <a:srgbClr val="000000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Пузырёв Станислав Владимирович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91377"/>
            <a:ext cx="75152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C0D0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Фундамент и инструменты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540318"/>
            <a:ext cx="3664863" cy="2648783"/>
          </a:xfrm>
          <a:prstGeom prst="roundRect">
            <a:avLst>
              <a:gd name="adj" fmla="val 7707"/>
            </a:avLst>
          </a:prstGeom>
          <a:solidFill>
            <a:srgbClr val="FFFFFF"/>
          </a:solidFill>
          <a:ln w="7620">
            <a:solidFill>
              <a:srgbClr val="FF704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27747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5575A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Библиотеки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265170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python-telegram-bot, 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8224" y="3707368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logging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028224" y="4149566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os 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028224" y="4591764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random.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4685467" y="2540318"/>
            <a:ext cx="3664863" cy="2648783"/>
          </a:xfrm>
          <a:prstGeom prst="roundRect">
            <a:avLst>
              <a:gd name="adj" fmla="val 7707"/>
            </a:avLst>
          </a:prstGeom>
          <a:solidFill>
            <a:srgbClr val="FFFFFF"/>
          </a:solidFill>
          <a:ln w="7620">
            <a:solidFill>
              <a:srgbClr val="FF704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4919901" y="27747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5575A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Telegram API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4919901" y="3265170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Компоненты python-telegram-bot для взаимодействия с Telegram Bot API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93790" y="5415915"/>
            <a:ext cx="7556421" cy="1322189"/>
          </a:xfrm>
          <a:prstGeom prst="roundRect">
            <a:avLst>
              <a:gd name="adj" fmla="val 15440"/>
            </a:avLst>
          </a:prstGeom>
          <a:solidFill>
            <a:srgbClr val="FFFFFF"/>
          </a:solidFill>
          <a:ln w="7620">
            <a:solidFill>
              <a:srgbClr val="FF704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28224" y="56503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5575A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Настройки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28224" y="6140768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BOT_TOKEN связывает код с конкретным ботом.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53352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C0D0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Загрузка и управление данными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291245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FFFFFF"/>
          </a:solidFill>
          <a:ln w="7620">
            <a:solidFill>
              <a:srgbClr val="FF7047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3333750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17306" y="33691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5575A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load_data_from_file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017306" y="3859530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Читает строки из файлов, удаляет пустые и обрабатывает ошибки.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10200203" y="3291245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FFFFFF"/>
          </a:solidFill>
          <a:ln w="7620">
            <a:solidFill>
              <a:srgbClr val="FF7047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5274" y="3333750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937319" y="33691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5575A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initialize_data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937319" y="3859530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Загружает все данные при старте и кэширует их в списках.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6280190" y="5401866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FFFFFF"/>
          </a:solidFill>
          <a:ln w="7620">
            <a:solidFill>
              <a:srgbClr val="FF7047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260" y="5444371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017306" y="5479733"/>
            <a:ext cx="423695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5575A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get_random_item_with_memory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7017306" y="5970151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Выбирает случайный элемент без повторов для каждого пользователя.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35207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C0D0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Логика игр: пример "Виселица" и "Wordle"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09793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FFFFFF"/>
          </a:solidFill>
          <a:ln w="7620">
            <a:solidFill>
              <a:srgbClr val="FF704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017306" y="31876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5575A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Состояние игры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3678079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Хранится в user_data с ключом active_game и данными игры.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200203" y="3109793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FFFFFF"/>
          </a:solidFill>
          <a:ln w="7620">
            <a:solidFill>
              <a:srgbClr val="FF704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937319" y="31876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5575A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Старт игры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37319" y="3678079"/>
            <a:ext cx="28994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Выбор слова, инициализация состояния, отправка правил.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583317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FFFFFF"/>
          </a:solidFill>
          <a:ln w="7620">
            <a:solidFill>
              <a:srgbClr val="FF704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017306" y="56611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5575A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Обработка ввода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6151602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Проверка букв, обновление состояния, проверка победы или поражения.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5599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C0D0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Форматирование и безопасность сообщений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013710"/>
            <a:ext cx="3664863" cy="2047994"/>
          </a:xfrm>
          <a:prstGeom prst="roundRect">
            <a:avLst>
              <a:gd name="adj" fmla="val 9968"/>
            </a:avLst>
          </a:prstGeom>
          <a:solidFill>
            <a:srgbClr val="FFFFFF"/>
          </a:solidFill>
          <a:ln w="7620">
            <a:solidFill>
              <a:srgbClr val="FF704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32481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5575A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Экранизация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738563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Экранирует специальные символы MarkdownV2 для корректной отправки.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013710"/>
            <a:ext cx="3664863" cy="2047994"/>
          </a:xfrm>
          <a:prstGeom prst="roundRect">
            <a:avLst>
              <a:gd name="adj" fmla="val 9968"/>
            </a:avLst>
          </a:prstGeom>
          <a:solidFill>
            <a:srgbClr val="FFFFFF"/>
          </a:solidFill>
          <a:ln w="7620">
            <a:solidFill>
              <a:srgbClr val="FF704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301" y="3248144"/>
            <a:ext cx="29703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5575A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Форматирование игр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3738563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Использование кода для ASCII-арта и жирного текста с экранированием.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288518"/>
            <a:ext cx="7556421" cy="1685092"/>
          </a:xfrm>
          <a:prstGeom prst="roundRect">
            <a:avLst>
              <a:gd name="adj" fmla="val 12115"/>
            </a:avLst>
          </a:prstGeom>
          <a:solidFill>
            <a:srgbClr val="FFFFFF"/>
          </a:solidFill>
          <a:ln w="7620">
            <a:solidFill>
              <a:srgbClr val="FF704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14624" y="55229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5575A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Wordle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6013371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Использует эмодзи для обратной связи и отображения статуса букв.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10809"/>
            <a:ext cx="74579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C0D0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Запуск и архитектура бота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759750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FFFFFF"/>
          </a:solidFill>
          <a:ln w="7620">
            <a:solidFill>
              <a:srgbClr val="FF704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017306" y="2837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5575A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initialize_data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3328035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Загрузка контента из файлов перед запуском.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200203" y="2759750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FFFFFF"/>
          </a:solidFill>
          <a:ln w="7620">
            <a:solidFill>
              <a:srgbClr val="FF704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937319" y="2837617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5575A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Application и Handlers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37319" y="3682365"/>
            <a:ext cx="28994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Создание приложения и регистрация обработчиков команд и сообщений.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587603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FFFFFF"/>
          </a:solidFill>
          <a:ln w="7620">
            <a:solidFill>
              <a:srgbClr val="FF704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017306" y="56654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5575A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run_polling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615588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Запуск бота в режиме опроса новых сообщений.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88783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dirty="0">
                <a:solidFill>
                  <a:srgbClr val="0C0D0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Заключение.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793790" y="3120628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0C0D0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Мы рассмотрели ключевые функции и архитектуру развлекательного Telegram-бота.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29288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0C0D0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Бот сочетает удобство взаимодействия, безопасность и гибкость настроек.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537948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0C0D0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Данный подход обеспечивает качественный пользовательский опыт и легко масштабируется.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793790" y="524660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FFFFFF"/>
          </a:solidFill>
          <a:ln w="7620">
            <a:solidFill>
              <a:srgbClr val="FF7047"/>
            </a:solidFill>
            <a:prstDash val="solid"/>
          </a:ln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5289113"/>
            <a:ext cx="340162" cy="425291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530906" y="53244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5575A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Функциональность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530906" y="5814893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Игры, обработка сообщений и надежная безопасность.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235893" y="524660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FFFFFF"/>
          </a:solidFill>
          <a:ln w="7620">
            <a:solidFill>
              <a:srgbClr val="FF7047"/>
            </a:solidFill>
            <a:prstDash val="solid"/>
          </a:ln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963" y="5289113"/>
            <a:ext cx="340162" cy="425291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5973008" y="53244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5575A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Архитектура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5973008" y="5814893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Гибкая, масштабируемая и легко расширяемая система.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9677995" y="524660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FFFFFF"/>
          </a:solidFill>
          <a:ln w="7620">
            <a:solidFill>
              <a:srgbClr val="FF7047"/>
            </a:solidFill>
            <a:prstDash val="solid"/>
          </a:ln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3065" y="5289113"/>
            <a:ext cx="340162" cy="425291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10415111" y="5324475"/>
            <a:ext cx="335220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5575A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Пользовательский опыт</a:t>
            </a:r>
            <a:endParaRPr lang="en-US" sz="2200" dirty="0"/>
          </a:p>
        </p:txBody>
      </p:sp>
      <p:sp>
        <p:nvSpPr>
          <p:cNvPr id="17" name="Text 12"/>
          <p:cNvSpPr/>
          <p:nvPr/>
        </p:nvSpPr>
        <p:spPr>
          <a:xfrm>
            <a:off x="10415111" y="5814893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Интуитивный интерфейс и быстрая реакция бота.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299</Words>
  <Application>Microsoft Office PowerPoint</Application>
  <PresentationFormat>Произвольный</PresentationFormat>
  <Paragraphs>57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Inter</vt:lpstr>
      <vt:lpstr>Arial</vt:lpstr>
      <vt:lpstr>Manrope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Рамазан Фазуллин</cp:lastModifiedBy>
  <cp:revision>2</cp:revision>
  <dcterms:created xsi:type="dcterms:W3CDTF">2025-05-12T23:47:37Z</dcterms:created>
  <dcterms:modified xsi:type="dcterms:W3CDTF">2025-05-13T00:27:17Z</dcterms:modified>
</cp:coreProperties>
</file>