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7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88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43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51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28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77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331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01E-93FC-4B9D-8F10-D19E5FC9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11F0-7C4C-4CBF-A1EB-8B6C6B50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B93B-D35D-4620-935C-1C2CF99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EE69-E205-46B0-8F1D-6B444515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EBCB-28C4-419D-B4DA-314F464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4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2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3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65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00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20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3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FD6AEB-7962-48C3-ACF9-8B2328CE8268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29A6D5-18F1-429F-A3E3-31EE497CAD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80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F5AE-E1FA-4FB4-A32F-798A696E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618517"/>
            <a:ext cx="11394831" cy="1596177"/>
          </a:xfrm>
        </p:spPr>
        <p:txBody>
          <a:bodyPr/>
          <a:lstStyle/>
          <a:p>
            <a:r>
              <a:rPr lang="ru-RU" dirty="0"/>
              <a:t>ФАЙЛЫ В ОПЕРАЦИОННОЙ СИСТЕМЕ И РАБОТА С НИМИ. ПРИЛОЖЕНИЕ «КАМУФЛЯЖ И ШПИОНАЖ».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D8916-1925-480F-A8DD-04CC3792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214694"/>
            <a:ext cx="5866227" cy="4537798"/>
          </a:xfrm>
        </p:spPr>
      </p:pic>
    </p:spTree>
    <p:extLst>
      <p:ext uri="{BB962C8B-B14F-4D97-AF65-F5344CB8AC3E}">
        <p14:creationId xmlns:p14="http://schemas.microsoft.com/office/powerpoint/2010/main" val="69582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A90380-281E-49A8-A4F2-F361C162CC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1097280"/>
            <a:ext cx="5908431" cy="23317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2171C-4C99-42B9-9FB3-1182725E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1849826"/>
            <a:ext cx="3935689" cy="4086740"/>
          </a:xfrm>
        </p:spPr>
        <p:txBody>
          <a:bodyPr>
            <a:noAutofit/>
          </a:bodyPr>
          <a:lstStyle/>
          <a:p>
            <a:pPr algn="l"/>
            <a:r>
              <a:rPr lang="ru-RU" sz="2200" cap="none" dirty="0"/>
              <a:t>Функция open() принимает еще один важный параметр – кодирование файла (encoding). Общим стандартом считается кодирование UTF-8, но если при нем информация изображается некорректно, следует изменить именно этот параметр</a:t>
            </a:r>
            <a:endParaRPr lang="en-AU" sz="2200" cap="none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16EFDB6-06D6-461F-92BA-ED1DA91D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2837" y="3855721"/>
            <a:ext cx="5908431" cy="2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47D-8265-4B1E-8724-FD62B80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858591"/>
          </a:xfrm>
        </p:spPr>
        <p:txBody>
          <a:bodyPr/>
          <a:lstStyle/>
          <a:p>
            <a:r>
              <a:rPr lang="ru-RU" dirty="0"/>
              <a:t>Приложение «Камуфляж и шпионаж».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7F2B0-10D4-4AF3-A873-5944B4F1A6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65" y="1477108"/>
            <a:ext cx="4403187" cy="5233181"/>
          </a:xfrm>
        </p:spPr>
      </p:pic>
    </p:spTree>
    <p:extLst>
      <p:ext uri="{BB962C8B-B14F-4D97-AF65-F5344CB8AC3E}">
        <p14:creationId xmlns:p14="http://schemas.microsoft.com/office/powerpoint/2010/main" val="315139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04737-7E17-4F7F-825D-368833E15637}"/>
              </a:ext>
            </a:extLst>
          </p:cNvPr>
          <p:cNvSpPr txBox="1"/>
          <p:nvPr/>
        </p:nvSpPr>
        <p:spPr>
          <a:xfrm>
            <a:off x="1758462" y="2321004"/>
            <a:ext cx="9214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Самое время использовать приобретенные навыки и разработать полезное приложение, которое, как шпион, скопирует данные с одного файла и, создав новый файл, добавит туда.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7259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122-0757-45F0-A19A-2310BB4A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050388"/>
          </a:xfrm>
        </p:spPr>
        <p:txBody>
          <a:bodyPr>
            <a:noAutofit/>
          </a:bodyPr>
          <a:lstStyle/>
          <a:p>
            <a:r>
              <a:rPr lang="ru-RU" sz="2400" dirty="0"/>
              <a:t>Файлы в операционной системе.</a:t>
            </a:r>
            <a:endParaRPr lang="en-AU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BB95E8-2327-48A5-AF25-4EF656CA5B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98" y="2616592"/>
            <a:ext cx="4637648" cy="18710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AE538-0745-4286-9C61-60E25297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772529"/>
            <a:ext cx="4966521" cy="4018671"/>
          </a:xfrm>
        </p:spPr>
        <p:txBody>
          <a:bodyPr>
            <a:normAutofit/>
          </a:bodyPr>
          <a:lstStyle/>
          <a:p>
            <a:pPr algn="l"/>
            <a:r>
              <a:rPr lang="ru-RU" sz="2200" cap="none" dirty="0"/>
              <a:t>Работу с компьютером сложно представить без операционной системы, с которой работает каждая программа. Поэтому для удобной коммуникации с ней в python есть стандартная библиотека os.</a:t>
            </a:r>
            <a:endParaRPr lang="en-AU" sz="2200" cap="none" dirty="0"/>
          </a:p>
        </p:txBody>
      </p:sp>
    </p:spTree>
    <p:extLst>
      <p:ext uri="{BB962C8B-B14F-4D97-AF65-F5344CB8AC3E}">
        <p14:creationId xmlns:p14="http://schemas.microsoft.com/office/powerpoint/2010/main" val="40052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2F501-BFAE-414C-8ADE-AC7FBEA47FE4}"/>
              </a:ext>
            </a:extLst>
          </p:cNvPr>
          <p:cNvSpPr txBox="1"/>
          <p:nvPr/>
        </p:nvSpPr>
        <p:spPr>
          <a:xfrm>
            <a:off x="1800665" y="1491176"/>
            <a:ext cx="92002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Известно, что для получения информации необходимо пройти определенный маршрут, который принято называть path (путь). Он, в свою очередь, может быть абсолютным или относительным</a:t>
            </a:r>
            <a:r>
              <a:rPr lang="ru-RU" sz="2200" dirty="0">
                <a:solidFill>
                  <a:srgbClr val="FF0000"/>
                </a:solidFill>
              </a:rPr>
              <a:t>. Абсолютный –</a:t>
            </a:r>
            <a:r>
              <a:rPr lang="ru-RU" sz="2200" dirty="0"/>
              <a:t> тот, что начинается с корневых директорий системы, примером которых могут быть системные диски операционной системы </a:t>
            </a:r>
            <a:r>
              <a:rPr lang="ru-RU" sz="2200" dirty="0">
                <a:solidFill>
                  <a:srgbClr val="0070C0"/>
                </a:solidFill>
              </a:rPr>
              <a:t>windows</a:t>
            </a:r>
            <a:r>
              <a:rPr lang="ru-RU" sz="2200" dirty="0"/>
              <a:t>. </a:t>
            </a:r>
            <a:r>
              <a:rPr lang="ru-RU" sz="2200" dirty="0">
                <a:solidFill>
                  <a:srgbClr val="FF0000"/>
                </a:solidFill>
              </a:rPr>
              <a:t>Относительный путь – </a:t>
            </a:r>
            <a:r>
              <a:rPr lang="ru-RU" sz="2200" dirty="0"/>
              <a:t>тот, что прокладывается от места, в котором располагается программа или пользователь.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1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11491-60B1-4713-9B73-45F9E7A64D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55" y="684480"/>
            <a:ext cx="5670440" cy="27445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A756-C4AB-4163-9978-ECF35060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6310" y="2057326"/>
            <a:ext cx="3935689" cy="3158348"/>
          </a:xfrm>
        </p:spPr>
        <p:txBody>
          <a:bodyPr>
            <a:normAutofit/>
          </a:bodyPr>
          <a:lstStyle/>
          <a:p>
            <a:pPr algn="l"/>
            <a:r>
              <a:rPr lang="ru-RU" sz="2200" b="0" i="0" dirty="0">
                <a:solidFill>
                  <a:srgbClr val="4D4D4D"/>
                </a:solidFill>
                <a:effectLst/>
                <a:latin typeface="Lucida Grande"/>
              </a:rPr>
              <a:t>Абсолютный (или полный) путь начинается с буквы диска, за которой следует двоеточие, например, </a:t>
            </a:r>
            <a:r>
              <a:rPr lang="ru-RU" sz="2200" b="1" i="0" dirty="0">
                <a:solidFill>
                  <a:srgbClr val="4D4D4D"/>
                </a:solidFill>
                <a:effectLst/>
                <a:latin typeface="Consolas" panose="020B0609020204030204" pitchFamily="49" charset="0"/>
              </a:rPr>
              <a:t>С:</a:t>
            </a:r>
            <a:endParaRPr lang="en-AU" sz="22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A2D561-33E9-48AD-B3ED-A7546E18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055" y="3636500"/>
            <a:ext cx="5670440" cy="2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FB8E1-840C-49DA-A562-658A512D87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7" y="815926"/>
            <a:ext cx="5500466" cy="2475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77E49-EC23-43F9-BAFC-904CB63F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0765" y="2112347"/>
            <a:ext cx="3935689" cy="3158348"/>
          </a:xfrm>
        </p:spPr>
        <p:txBody>
          <a:bodyPr>
            <a:noAutofit/>
          </a:bodyPr>
          <a:lstStyle/>
          <a:p>
            <a:pPr algn="l"/>
            <a:r>
              <a:rPr lang="ru-RU" sz="2200" dirty="0"/>
              <a:t>Относительный путь к файлу от документа — это путь к файлу относительно текущего документа. Такой адрес зависит от расположения файла, в котором он записан.</a:t>
            </a:r>
            <a:endParaRPr lang="en-AU" sz="22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91DA9FC-920D-4378-BEB7-9465E71F6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546" y="3429001"/>
            <a:ext cx="5500466" cy="27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498153-5F58-46DC-A743-1CAB30A6FF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52" y="787792"/>
            <a:ext cx="5603628" cy="54160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7F1D8-734A-4685-B828-2CBCBB74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886265"/>
            <a:ext cx="4811777" cy="5570805"/>
          </a:xfrm>
        </p:spPr>
        <p:txBody>
          <a:bodyPr>
            <a:noAutofit/>
          </a:bodyPr>
          <a:lstStyle/>
          <a:p>
            <a:r>
              <a:rPr lang="ru-RU" sz="2000" cap="none" dirty="0"/>
              <a:t>При работе с файлами необходимо соблюдать некоторую последовательность операций:</a:t>
            </a:r>
          </a:p>
          <a:p>
            <a:endParaRPr lang="ru-RU" sz="2000" cap="none" dirty="0"/>
          </a:p>
          <a:p>
            <a:r>
              <a:rPr lang="ru-RU" sz="2000" cap="none" dirty="0">
                <a:solidFill>
                  <a:srgbClr val="FF0000"/>
                </a:solidFill>
              </a:rPr>
              <a:t>1</a:t>
            </a:r>
            <a:r>
              <a:rPr lang="ru-RU" sz="2000" cap="none" dirty="0"/>
              <a:t> Открытие файла с помощью метода open()</a:t>
            </a:r>
          </a:p>
          <a:p>
            <a:r>
              <a:rPr lang="ru-RU" sz="2000" cap="none" dirty="0">
                <a:solidFill>
                  <a:srgbClr val="FF0000"/>
                </a:solidFill>
              </a:rPr>
              <a:t>2</a:t>
            </a:r>
            <a:r>
              <a:rPr lang="ru-RU" sz="2000" cap="none" dirty="0"/>
              <a:t> Чтение файла с помощью метода read() или запись в файл посредством метода write()</a:t>
            </a:r>
          </a:p>
          <a:p>
            <a:r>
              <a:rPr lang="ru-RU" sz="2000" cap="none" dirty="0">
                <a:solidFill>
                  <a:srgbClr val="FF0000"/>
                </a:solidFill>
              </a:rPr>
              <a:t>3</a:t>
            </a:r>
            <a:r>
              <a:rPr lang="ru-RU" sz="2000" cap="none" dirty="0"/>
              <a:t> Закрытие файла методом close()</a:t>
            </a:r>
            <a:endParaRPr lang="en-AU" sz="2000" cap="none" dirty="0"/>
          </a:p>
        </p:txBody>
      </p:sp>
    </p:spTree>
    <p:extLst>
      <p:ext uri="{BB962C8B-B14F-4D97-AF65-F5344CB8AC3E}">
        <p14:creationId xmlns:p14="http://schemas.microsoft.com/office/powerpoint/2010/main" val="36619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30E5F-A968-4151-98AD-768BF1637503}"/>
              </a:ext>
            </a:extLst>
          </p:cNvPr>
          <p:cNvSpPr txBox="1"/>
          <p:nvPr/>
        </p:nvSpPr>
        <p:spPr>
          <a:xfrm>
            <a:off x="1223890" y="872196"/>
            <a:ext cx="101850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Существует 4 общих режима:</a:t>
            </a:r>
          </a:p>
          <a:p>
            <a:endParaRPr lang="ru-RU" sz="2200" dirty="0"/>
          </a:p>
          <a:p>
            <a:r>
              <a:rPr lang="ru-RU" sz="2200" dirty="0">
                <a:solidFill>
                  <a:srgbClr val="FF0000"/>
                </a:solidFill>
              </a:rPr>
              <a:t>1) </a:t>
            </a:r>
            <a:r>
              <a:rPr lang="ru-RU" sz="2200" dirty="0"/>
              <a:t>r (Read). Файл открывается для чтения. Если файл не найден, то генерируется исключение FileNotFoundError</a:t>
            </a:r>
          </a:p>
          <a:p>
            <a:endParaRPr lang="ru-RU" sz="2200" dirty="0"/>
          </a:p>
          <a:p>
            <a:r>
              <a:rPr lang="ru-RU" sz="2200" dirty="0">
                <a:solidFill>
                  <a:srgbClr val="FF0000"/>
                </a:solidFill>
              </a:rPr>
              <a:t>2)</a:t>
            </a:r>
            <a:r>
              <a:rPr lang="ru-RU" sz="2200" dirty="0"/>
              <a:t> w (Write). Файл открывается для записи. Если файл отсутствует, то он создается. Если подобный файл уже есть, то он создается заново, и соответственно старые данные в нем стираются.</a:t>
            </a:r>
          </a:p>
          <a:p>
            <a:endParaRPr lang="ru-RU" sz="2200" dirty="0"/>
          </a:p>
          <a:p>
            <a:r>
              <a:rPr lang="ru-RU" sz="2200" dirty="0">
                <a:solidFill>
                  <a:srgbClr val="FF0000"/>
                </a:solidFill>
              </a:rPr>
              <a:t>3)</a:t>
            </a:r>
            <a:r>
              <a:rPr lang="ru-RU" sz="2200" dirty="0"/>
              <a:t> a (Append). Файл открывается для дозаписи. Если файл отсутствует, то он создается. Если подобный файл уже есть, то данные записываются в его конец.</a:t>
            </a:r>
          </a:p>
          <a:p>
            <a:endParaRPr lang="ru-RU" sz="2200" dirty="0"/>
          </a:p>
          <a:p>
            <a:r>
              <a:rPr lang="ru-RU" sz="2200" dirty="0">
                <a:solidFill>
                  <a:srgbClr val="FF0000"/>
                </a:solidFill>
              </a:rPr>
              <a:t>4)</a:t>
            </a:r>
            <a:r>
              <a:rPr lang="ru-RU" sz="2200" dirty="0"/>
              <a:t> b (Binary). Используется для работы с бинарными файлами. Применяется вместе с другими режимами - w или r.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5347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DD0E1F-262E-44ED-A6A7-BB03FBA54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40" y="558530"/>
            <a:ext cx="4988621" cy="267703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306442-1FF3-4A34-A23C-6ADC903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984250"/>
            <a:ext cx="3935413" cy="4806950"/>
          </a:xfrm>
        </p:spPr>
        <p:txBody>
          <a:bodyPr>
            <a:normAutofit/>
          </a:bodyPr>
          <a:lstStyle/>
          <a:p>
            <a:pPr algn="l"/>
            <a:r>
              <a:rPr lang="ru-RU" sz="2200" cap="none" dirty="0"/>
              <a:t>Конечно, можно присваивать переменной открытие файла, потом работать с ней, а после работы закрывать файл. Но в python доступен более удобный синтаксис, реализованный в операторе with. Только посмотрите, насколько понятнее станет работа с его использованием</a:t>
            </a:r>
            <a:r>
              <a:rPr lang="en-AU" sz="2200" cap="none" dirty="0"/>
              <a:t>.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E34EB8B-E700-4C77-8380-AFC784D1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8240" y="3622432"/>
            <a:ext cx="4988621" cy="23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3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A28AF4-C927-49A6-9628-DEA7C03050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7" y="140677"/>
            <a:ext cx="8801687" cy="658367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46A4B7-0EEF-4188-B643-F69BAA3C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676" y="2574389"/>
            <a:ext cx="2954215" cy="3962400"/>
          </a:xfrm>
        </p:spPr>
        <p:txBody>
          <a:bodyPr>
            <a:normAutofit/>
          </a:bodyPr>
          <a:lstStyle/>
          <a:p>
            <a:pPr algn="l"/>
            <a:r>
              <a:rPr lang="ru-RU" sz="2200" cap="none" dirty="0"/>
              <a:t>Модуль OS и работа с файловой системой.</a:t>
            </a:r>
            <a:endParaRPr lang="en-AU" sz="2200" cap="none" dirty="0"/>
          </a:p>
        </p:txBody>
      </p:sp>
    </p:spTree>
    <p:extLst>
      <p:ext uri="{BB962C8B-B14F-4D97-AF65-F5344CB8AC3E}">
        <p14:creationId xmlns:p14="http://schemas.microsoft.com/office/powerpoint/2010/main" val="27006138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500</TotalTime>
  <Words>440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Lucida Grande</vt:lpstr>
      <vt:lpstr>Tw Cen MT</vt:lpstr>
      <vt:lpstr>Droplet</vt:lpstr>
      <vt:lpstr>ФАЙЛЫ В ОПЕРАЦИОННОЙ СИСТЕМЕ И РАБОТА С НИМИ. ПРИЛОЖЕНИЕ «КАМУФЛЯЖ И ШПИОНАЖ».</vt:lpstr>
      <vt:lpstr>Файлы в операционной системе.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Приложение «Камуфляж и шпионаж».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 В ОПЕРАЦИОННОЙ СИСТЕМЕ И РАБОТА С НИМИ. ПРИЛОЖЕНИЕ «КАМУФЛЯЖ И ШПИОНАЖ».</dc:title>
  <dc:creator>Гасанов Тамерлан Азад</dc:creator>
  <cp:lastModifiedBy>Гасанов Тамерлан Азад</cp:lastModifiedBy>
  <cp:revision>16</cp:revision>
  <dcterms:created xsi:type="dcterms:W3CDTF">2022-05-06T14:32:59Z</dcterms:created>
  <dcterms:modified xsi:type="dcterms:W3CDTF">2022-05-06T22:54:51Z</dcterms:modified>
</cp:coreProperties>
</file>