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E8713-CBD9-4E20-B1AC-7AA3E07509D7}" v="1" dt="2021-01-29T06:35:18.839"/>
    <p1510:client id="{C17AD714-F370-4272-8F79-CE4F5F734427}" v="5" dt="2021-01-28T21:23:09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52505" autoAdjust="0"/>
  </p:normalViewPr>
  <p:slideViewPr>
    <p:cSldViewPr snapToGrid="0">
      <p:cViewPr varScale="1">
        <p:scale>
          <a:sx n="38" d="100"/>
          <a:sy n="38" d="100"/>
        </p:scale>
        <p:origin x="19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ğuz Tozkoparan" userId="4d270971f5b97f2e" providerId="LiveId" clId="{C17AD714-F370-4272-8F79-CE4F5F734427}"/>
    <pc:docChg chg="custSel modSld">
      <pc:chgData name="Oğuz Tozkoparan" userId="4d270971f5b97f2e" providerId="LiveId" clId="{C17AD714-F370-4272-8F79-CE4F5F734427}" dt="2021-01-28T21:23:09.257" v="214"/>
      <pc:docMkLst>
        <pc:docMk/>
      </pc:docMkLst>
      <pc:sldChg chg="addSp delSp modSp mod modNotesTx">
        <pc:chgData name="Oğuz Tozkoparan" userId="4d270971f5b97f2e" providerId="LiveId" clId="{C17AD714-F370-4272-8F79-CE4F5F734427}" dt="2021-01-28T21:19:30.028" v="210" actId="27614"/>
        <pc:sldMkLst>
          <pc:docMk/>
          <pc:sldMk cId="2931456347" sldId="260"/>
        </pc:sldMkLst>
        <pc:picChg chg="del">
          <ac:chgData name="Oğuz Tozkoparan" userId="4d270971f5b97f2e" providerId="LiveId" clId="{C17AD714-F370-4272-8F79-CE4F5F734427}" dt="2021-01-28T21:19:26.992" v="208" actId="478"/>
          <ac:picMkLst>
            <pc:docMk/>
            <pc:sldMk cId="2931456347" sldId="260"/>
            <ac:picMk id="3" creationId="{F0F32EB6-A5C4-49FA-810F-5126B5738D01}"/>
          </ac:picMkLst>
        </pc:picChg>
        <pc:picChg chg="add mod">
          <ac:chgData name="Oğuz Tozkoparan" userId="4d270971f5b97f2e" providerId="LiveId" clId="{C17AD714-F370-4272-8F79-CE4F5F734427}" dt="2021-01-28T21:19:30.028" v="210" actId="27614"/>
          <ac:picMkLst>
            <pc:docMk/>
            <pc:sldMk cId="2931456347" sldId="260"/>
            <ac:picMk id="4" creationId="{8C8DAF52-6011-4F9D-BED1-A40E5117718B}"/>
          </ac:picMkLst>
        </pc:picChg>
      </pc:sldChg>
      <pc:sldChg chg="addSp delSp modSp mod modNotesTx">
        <pc:chgData name="Oğuz Tozkoparan" userId="4d270971f5b97f2e" providerId="LiveId" clId="{C17AD714-F370-4272-8F79-CE4F5F734427}" dt="2021-01-28T21:16:45.884" v="25" actId="6549"/>
        <pc:sldMkLst>
          <pc:docMk/>
          <pc:sldMk cId="2863610467" sldId="262"/>
        </pc:sldMkLst>
        <pc:picChg chg="del">
          <ac:chgData name="Oğuz Tozkoparan" userId="4d270971f5b97f2e" providerId="LiveId" clId="{C17AD714-F370-4272-8F79-CE4F5F734427}" dt="2021-01-28T21:16:15.203" v="2" actId="478"/>
          <ac:picMkLst>
            <pc:docMk/>
            <pc:sldMk cId="2863610467" sldId="262"/>
            <ac:picMk id="3" creationId="{3F1F31B7-15AD-40EA-BCA7-CBC832582525}"/>
          </ac:picMkLst>
        </pc:picChg>
        <pc:picChg chg="add mod">
          <ac:chgData name="Oğuz Tozkoparan" userId="4d270971f5b97f2e" providerId="LiveId" clId="{C17AD714-F370-4272-8F79-CE4F5F734427}" dt="2021-01-28T21:16:17.542" v="3" actId="1076"/>
          <ac:picMkLst>
            <pc:docMk/>
            <pc:sldMk cId="2863610467" sldId="262"/>
            <ac:picMk id="4" creationId="{71BF5FEF-88D0-4F36-83A0-B421BEB70228}"/>
          </ac:picMkLst>
        </pc:picChg>
      </pc:sldChg>
      <pc:sldChg chg="modNotesTx">
        <pc:chgData name="Oğuz Tozkoparan" userId="4d270971f5b97f2e" providerId="LiveId" clId="{C17AD714-F370-4272-8F79-CE4F5F734427}" dt="2021-01-28T21:18:26.205" v="201" actId="20577"/>
        <pc:sldMkLst>
          <pc:docMk/>
          <pc:sldMk cId="4064269620" sldId="263"/>
        </pc:sldMkLst>
      </pc:sldChg>
      <pc:sldChg chg="addSp delSp modSp mod">
        <pc:chgData name="Oğuz Tozkoparan" userId="4d270971f5b97f2e" providerId="LiveId" clId="{C17AD714-F370-4272-8F79-CE4F5F734427}" dt="2021-01-28T21:23:09.257" v="214"/>
        <pc:sldMkLst>
          <pc:docMk/>
          <pc:sldMk cId="2034544508" sldId="265"/>
        </pc:sldMkLst>
        <pc:picChg chg="del">
          <ac:chgData name="Oğuz Tozkoparan" userId="4d270971f5b97f2e" providerId="LiveId" clId="{C17AD714-F370-4272-8F79-CE4F5F734427}" dt="2021-01-28T21:23:06.834" v="213" actId="478"/>
          <ac:picMkLst>
            <pc:docMk/>
            <pc:sldMk cId="2034544508" sldId="265"/>
            <ac:picMk id="3" creationId="{C9BC2D90-64A5-4CC5-B527-E4FF3BA4E034}"/>
          </ac:picMkLst>
        </pc:picChg>
        <pc:picChg chg="add mod">
          <ac:chgData name="Oğuz Tozkoparan" userId="4d270971f5b97f2e" providerId="LiveId" clId="{C17AD714-F370-4272-8F79-CE4F5F734427}" dt="2021-01-28T21:23:09.257" v="214"/>
          <ac:picMkLst>
            <pc:docMk/>
            <pc:sldMk cId="2034544508" sldId="265"/>
            <ac:picMk id="4" creationId="{96E83CDA-9942-4F34-9317-BDF7F76DB786}"/>
          </ac:picMkLst>
        </pc:picChg>
      </pc:sldChg>
      <pc:sldChg chg="addSp delSp modSp mod">
        <pc:chgData name="Oğuz Tozkoparan" userId="4d270971f5b97f2e" providerId="LiveId" clId="{C17AD714-F370-4272-8F79-CE4F5F734427}" dt="2021-01-28T21:19:33.425" v="212"/>
        <pc:sldMkLst>
          <pc:docMk/>
          <pc:sldMk cId="557653095" sldId="266"/>
        </pc:sldMkLst>
        <pc:picChg chg="del">
          <ac:chgData name="Oğuz Tozkoparan" userId="4d270971f5b97f2e" providerId="LiveId" clId="{C17AD714-F370-4272-8F79-CE4F5F734427}" dt="2021-01-28T21:19:32.289" v="211" actId="478"/>
          <ac:picMkLst>
            <pc:docMk/>
            <pc:sldMk cId="557653095" sldId="266"/>
            <ac:picMk id="3" creationId="{24891828-BAE5-4B27-846D-3FC0A5ADF8B4}"/>
          </ac:picMkLst>
        </pc:picChg>
        <pc:picChg chg="add mod">
          <ac:chgData name="Oğuz Tozkoparan" userId="4d270971f5b97f2e" providerId="LiveId" clId="{C17AD714-F370-4272-8F79-CE4F5F734427}" dt="2021-01-28T21:19:33.425" v="212"/>
          <ac:picMkLst>
            <pc:docMk/>
            <pc:sldMk cId="557653095" sldId="266"/>
            <ac:picMk id="4" creationId="{1488357D-C9CA-48A7-AE53-DF02D15834A8}"/>
          </ac:picMkLst>
        </pc:picChg>
      </pc:sldChg>
    </pc:docChg>
  </pc:docChgLst>
  <pc:docChgLst>
    <pc:chgData name="Oğuz Tozkoparan" userId="4d270971f5b97f2e" providerId="LiveId" clId="{32CE8713-CBD9-4E20-B1AC-7AA3E07509D7}"/>
    <pc:docChg chg="custSel modSld">
      <pc:chgData name="Oğuz Tozkoparan" userId="4d270971f5b97f2e" providerId="LiveId" clId="{32CE8713-CBD9-4E20-B1AC-7AA3E07509D7}" dt="2021-01-29T06:35:18.838" v="1"/>
      <pc:docMkLst>
        <pc:docMk/>
      </pc:docMkLst>
      <pc:sldChg chg="addSp delSp modSp mod">
        <pc:chgData name="Oğuz Tozkoparan" userId="4d270971f5b97f2e" providerId="LiveId" clId="{32CE8713-CBD9-4E20-B1AC-7AA3E07509D7}" dt="2021-01-29T06:35:18.838" v="1"/>
        <pc:sldMkLst>
          <pc:docMk/>
          <pc:sldMk cId="3919198820" sldId="256"/>
        </pc:sldMkLst>
        <pc:picChg chg="del">
          <ac:chgData name="Oğuz Tozkoparan" userId="4d270971f5b97f2e" providerId="LiveId" clId="{32CE8713-CBD9-4E20-B1AC-7AA3E07509D7}" dt="2021-01-29T06:35:14.022" v="0" actId="478"/>
          <ac:picMkLst>
            <pc:docMk/>
            <pc:sldMk cId="3919198820" sldId="256"/>
            <ac:picMk id="3" creationId="{122042F5-AB35-4B69-8C32-3307A5AF62F4}"/>
          </ac:picMkLst>
        </pc:picChg>
        <pc:picChg chg="add mod">
          <ac:chgData name="Oğuz Tozkoparan" userId="4d270971f5b97f2e" providerId="LiveId" clId="{32CE8713-CBD9-4E20-B1AC-7AA3E07509D7}" dt="2021-01-29T06:35:18.838" v="1"/>
          <ac:picMkLst>
            <pc:docMk/>
            <pc:sldMk cId="3919198820" sldId="256"/>
            <ac:picMk id="4" creationId="{05189C43-F893-44F7-8AC4-A00919AC145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90C7C-188F-4C01-B063-4BFC39D4A6E4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1F5CE-D239-452C-B731-EDDD0A8F5C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064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1F5CE-D239-452C-B731-EDDD0A8F5C6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3549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1F5CE-D239-452C-B731-EDDD0A8F5C6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155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1F5CE-D239-452C-B731-EDDD0A8F5C6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246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1F5CE-D239-452C-B731-EDDD0A8F5C6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2003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1F5CE-D239-452C-B731-EDDD0A8F5C6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4669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1F5CE-D239-452C-B731-EDDD0A8F5C6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740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1F5CE-D239-452C-B731-EDDD0A8F5C6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273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1F5CE-D239-452C-B731-EDDD0A8F5C6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187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1F5CE-D239-452C-B731-EDDD0A8F5C6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989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1F5CE-D239-452C-B731-EDDD0A8F5C6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3938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1F5CE-D239-452C-B731-EDDD0A8F5C6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893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1F5CE-D239-452C-B731-EDDD0A8F5C6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098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A057D0-CA85-4332-8121-C7018E292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ECF82B1-6E20-42BE-A4C0-7E6593CD8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7E9056-385E-4B9B-8C27-19D971D5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9926-5C6F-46CF-BCBB-8F5E7A92E5C3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03A2B3-35A9-4F17-84F3-1F95BA1F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1A0815-9646-43DD-A312-C099D73B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930-DC9F-448F-BF5F-995B2114AD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110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9A4A00-73C8-4F3F-8EB8-2E27337D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614171C-47BC-4EE1-AE41-095482E28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AE33AE-E065-4959-9C0B-82442D4D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9926-5C6F-46CF-BCBB-8F5E7A92E5C3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86FB93E-4B98-44AB-9E9B-F23BCA30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393EB55-48EE-4B87-AD8F-2C7C17A3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930-DC9F-448F-BF5F-995B2114AD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146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C771E8F-9C7F-492A-914F-AB3234655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483C9AA-A400-427B-92B2-94EC6CCFE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3B93BA9-970C-487C-B2D4-81BA3761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9926-5C6F-46CF-BCBB-8F5E7A92E5C3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2BD779E-0BAE-4BB0-95FA-160AB5B9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641AE7-C865-4455-AD50-9883EAB8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930-DC9F-448F-BF5F-995B2114AD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663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BCB85E-2652-4CE9-9007-578FA702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3A6597-1406-4C13-934E-CFEFED43E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56B7E8-CE3A-4AA5-94E8-B6651E08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9926-5C6F-46CF-BCBB-8F5E7A92E5C3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6325312-5FE8-494F-A9DB-253333F1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9B388E-1040-4859-BCEF-5F64678C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930-DC9F-448F-BF5F-995B2114AD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98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EBFC6F-E632-4E4D-AA92-CF146544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14AA7F4-391F-48DB-A119-91E4FFDE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D20C776-ACF0-49BB-8DBB-768AAA94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9926-5C6F-46CF-BCBB-8F5E7A92E5C3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DEAF9F8-97B3-44F9-BC93-FD6B998C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431C578-248B-497C-842D-47E1FF25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930-DC9F-448F-BF5F-995B2114AD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82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69F2DC-A87F-40BC-A794-39C168F5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5C1048-F4E6-49F2-A92A-C95A9F288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E7532F2-E7A2-4214-B7C0-F90E30038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6815D9D-F2E8-489F-A6E7-86AED6AF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9926-5C6F-46CF-BCBB-8F5E7A92E5C3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1E83A1-D26B-4543-AC65-2B91E1EC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38CF310-5D71-4D7B-849F-EE6EB79A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930-DC9F-448F-BF5F-995B2114AD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311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5EA709-9F8E-45D5-A023-8A0CD8AC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3ED2DA0-BA77-43B8-9F2E-ECF2DCE7A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AE2C353-518A-42BF-8146-D7039EE84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5482AAA-B788-4163-8B34-726941257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F0E5755-6172-46F8-8E32-BF23CE029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2829B82-4835-451E-AE8E-F27B9F2B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9926-5C6F-46CF-BCBB-8F5E7A92E5C3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3EDFE8F-F7F7-4077-BC8E-C98D2D5F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4972DB1-8BEA-41A0-A550-21694D5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930-DC9F-448F-BF5F-995B2114AD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447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72C438-4C92-4315-B414-9A6AB615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95831AD-4450-493C-A0D7-47D07732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9926-5C6F-46CF-BCBB-8F5E7A92E5C3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852AF6C-CC71-4D40-A7AE-B44BF122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388F0AE-FAF8-4F2F-9C84-C9A4F95B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930-DC9F-448F-BF5F-995B2114AD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911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72CDA79-DB93-4D0D-BB85-E7152834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9926-5C6F-46CF-BCBB-8F5E7A92E5C3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7B07AAA-0BE9-4E1E-BC59-2F41BE19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A539B2E-787E-47C1-889B-27947E4B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930-DC9F-448F-BF5F-995B2114AD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494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E764AE-8360-4BAE-9EFE-6F50E41B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4AAD9D-5323-492F-A09A-92C49A0B1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793AE43-2BF1-47A4-B408-8AD6AC361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B83BAD3-14BC-4A99-81D8-16851D7A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9926-5C6F-46CF-BCBB-8F5E7A92E5C3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DA35076-42F7-4A10-8A7E-0DEE977B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2C01EFF-B37F-4E1F-85CE-945E8032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930-DC9F-448F-BF5F-995B2114AD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868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EF9076-4AD7-4613-9C97-8004966F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FCE08A9-F605-4553-8863-37C833E30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7758D7E-7C0C-42B9-9B19-1C934053E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4CA3CA1-C428-4708-B0C9-46BEC23B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9926-5C6F-46CF-BCBB-8F5E7A92E5C3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EC48009-D9F7-4E29-A86F-E508CF30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C240EF1-1872-4449-95FD-87F484AF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4930-DC9F-448F-BF5F-995B2114AD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518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1FD48AC-AC52-41D2-BDD6-A627B4ED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A12129A-69C5-47B7-B088-686BC779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D24A4D0-02D4-4F21-AC23-A81E22A56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79926-5C6F-46CF-BCBB-8F5E7A92E5C3}" type="datetimeFigureOut">
              <a:rPr lang="tr-TR" smtClean="0"/>
              <a:t>29.01.2021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10307C-44CE-43AC-8BDC-85C675A2B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AB0C6D-7F65-42F2-A3F0-EDF9B8C61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4930-DC9F-448F-BF5F-995B2114AD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077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5189C43-F893-44F7-8AC4-A00919AC1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9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6E83CDA-9942-4F34-9317-BDF7F76DB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4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dissolve/>
      </p:transition>
    </mc:Choice>
    <mc:Fallback xmlns="">
      <p:transition spd="med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1488357D-C9CA-48A7-AE53-DF02D1583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5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dissolve/>
      </p:transition>
    </mc:Choice>
    <mc:Fallback xmlns="">
      <p:transition spd="med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5D13E313-5407-47EB-9886-6B67C2057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4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dissolve/>
      </p:transition>
    </mc:Choice>
    <mc:Fallback xmlns="">
      <p:transition spd="med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210457DB-E164-4748-A8CD-617C86D17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6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dissolve/>
      </p:transition>
    </mc:Choice>
    <mc:Fallback xmlns="">
      <p:transition spd="med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302D3F0-22B0-45D0-8F29-D7FA86FF7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3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dissolve/>
      </p:transition>
    </mc:Choice>
    <mc:Fallback xmlns="">
      <p:transition spd="med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FF05F7AD-1898-407C-AF3B-3BC9DEAB5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7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dissolve/>
      </p:transition>
    </mc:Choice>
    <mc:Fallback xmlns="">
      <p:transition spd="med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38C6BA9-D71D-4B1C-AA56-D143B534B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2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dissolve/>
      </p:transition>
    </mc:Choice>
    <mc:Fallback xmlns="">
      <p:transition spd="med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D0425D8-F38B-4E12-9481-AAE35478F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dissolve/>
      </p:transition>
    </mc:Choice>
    <mc:Fallback xmlns="">
      <p:transition spd="med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8C8DAF52-6011-4F9D-BED1-A40E51177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dissolve/>
      </p:transition>
    </mc:Choice>
    <mc:Fallback xmlns="">
      <p:transition spd="med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, iç mekan, birkaç içeren bir resim&#10;&#10;Açıklama otomatik olarak oluşturuldu">
            <a:extLst>
              <a:ext uri="{FF2B5EF4-FFF2-40B4-BE49-F238E27FC236}">
                <a16:creationId xmlns:a16="http://schemas.microsoft.com/office/drawing/2014/main" id="{8A0EE6E5-00FC-4B7F-A785-213A6C89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2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dissolve/>
      </p:transition>
    </mc:Choice>
    <mc:Fallback xmlns="">
      <p:transition spd="med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1BF5FEF-88D0-4F36-83A0-B421BEB70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1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dissolve/>
      </p:transition>
    </mc:Choice>
    <mc:Fallback xmlns="">
      <p:transition spd="med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96B7B7A-4958-48FF-85BF-5F134B11A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dissolve/>
      </p:transition>
    </mc:Choice>
    <mc:Fallback xmlns="">
      <p:transition spd="med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BCB11EC-D336-4914-BE0E-FC9AFC4D3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5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dissolve/>
      </p:transition>
    </mc:Choice>
    <mc:Fallback xmlns="">
      <p:transition spd="med">
        <p:dissolv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12</Words>
  <Application>Microsoft Office PowerPoint</Application>
  <PresentationFormat>Geniş ekran</PresentationFormat>
  <Paragraphs>12</Paragraphs>
  <Slides>14</Slides>
  <Notes>12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Oğuz Tozkoparan</dc:creator>
  <cp:lastModifiedBy>R. Emre Erkan</cp:lastModifiedBy>
  <cp:revision>23</cp:revision>
  <dcterms:created xsi:type="dcterms:W3CDTF">2021-01-28T14:13:31Z</dcterms:created>
  <dcterms:modified xsi:type="dcterms:W3CDTF">2021-01-29T14:34:07Z</dcterms:modified>
</cp:coreProperties>
</file>