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7.xml" ContentType="application/vnd.openxmlformats-officedocument.theme+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theme/theme8.xml" ContentType="application/vnd.openxmlformats-officedocument.theme+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theme/theme9.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876" r:id="rId2"/>
    <p:sldMasterId id="2147484020" r:id="rId3"/>
    <p:sldMasterId id="2147484044" r:id="rId4"/>
    <p:sldMasterId id="2147484056" r:id="rId5"/>
    <p:sldMasterId id="2147484116" r:id="rId6"/>
    <p:sldMasterId id="2147484152" r:id="rId7"/>
    <p:sldMasterId id="2147484164" r:id="rId8"/>
    <p:sldMasterId id="2147484176" r:id="rId9"/>
  </p:sldMasterIdLst>
  <p:sldIdLst>
    <p:sldId id="296" r:id="rId10"/>
    <p:sldId id="387" r:id="rId11"/>
    <p:sldId id="416" r:id="rId12"/>
    <p:sldId id="407" r:id="rId13"/>
    <p:sldId id="392" r:id="rId14"/>
    <p:sldId id="388" r:id="rId15"/>
    <p:sldId id="410" r:id="rId16"/>
    <p:sldId id="411" r:id="rId17"/>
    <p:sldId id="412" r:id="rId18"/>
    <p:sldId id="413" r:id="rId19"/>
    <p:sldId id="414" r:id="rId20"/>
    <p:sldId id="397" r:id="rId21"/>
    <p:sldId id="400" r:id="rId22"/>
    <p:sldId id="401" r:id="rId23"/>
    <p:sldId id="402" r:id="rId24"/>
    <p:sldId id="417" r:id="rId25"/>
    <p:sldId id="418" r:id="rId26"/>
    <p:sldId id="419" r:id="rId27"/>
    <p:sldId id="420" r:id="rId28"/>
    <p:sldId id="421" r:id="rId29"/>
    <p:sldId id="422" r:id="rId30"/>
    <p:sldId id="408" r:id="rId31"/>
    <p:sldId id="384" r:id="rId32"/>
    <p:sldId id="354" r:id="rId33"/>
    <p:sldId id="415" r:id="rId34"/>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4" d="100"/>
          <a:sy n="84" d="100"/>
        </p:scale>
        <p:origin x="1402" y="5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slide" Target="slides/slide17.xml"/><Relationship Id="rId21" Type="http://schemas.openxmlformats.org/officeDocument/2006/relationships/slide" Target="slides/slide12.xml"/><Relationship Id="rId34" Type="http://schemas.openxmlformats.org/officeDocument/2006/relationships/slide" Target="slides/slide25.xml"/><Relationship Id="rId7" Type="http://schemas.openxmlformats.org/officeDocument/2006/relationships/slideMaster" Target="slideMasters/slideMaster7.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slide" Target="slides/slide16.xml"/><Relationship Id="rId33" Type="http://schemas.openxmlformats.org/officeDocument/2006/relationships/slide" Target="slides/slide24.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7.xml"/><Relationship Id="rId20" Type="http://schemas.openxmlformats.org/officeDocument/2006/relationships/slide" Target="slides/slide11.xml"/><Relationship Id="rId29" Type="http://schemas.openxmlformats.org/officeDocument/2006/relationships/slide" Target="slides/slide20.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2.xml"/><Relationship Id="rId24" Type="http://schemas.openxmlformats.org/officeDocument/2006/relationships/slide" Target="slides/slide15.xml"/><Relationship Id="rId32" Type="http://schemas.openxmlformats.org/officeDocument/2006/relationships/slide" Target="slides/slide23.xml"/><Relationship Id="rId37"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slide" Target="slides/slide19.xml"/><Relationship Id="rId36" Type="http://schemas.openxmlformats.org/officeDocument/2006/relationships/viewProps" Target="viewProps.xml"/><Relationship Id="rId10" Type="http://schemas.openxmlformats.org/officeDocument/2006/relationships/slide" Target="slides/slide1.xml"/><Relationship Id="rId19" Type="http://schemas.openxmlformats.org/officeDocument/2006/relationships/slide" Target="slides/slide10.xml"/><Relationship Id="rId31" Type="http://schemas.openxmlformats.org/officeDocument/2006/relationships/slide" Target="slides/slide22.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slide" Target="slides/slide18.xml"/><Relationship Id="rId30" Type="http://schemas.openxmlformats.org/officeDocument/2006/relationships/slide" Target="slides/slide21.xml"/><Relationship Id="rId35" Type="http://schemas.openxmlformats.org/officeDocument/2006/relationships/presProps" Target="presProps.xml"/><Relationship Id="rId8" Type="http://schemas.openxmlformats.org/officeDocument/2006/relationships/slideMaster" Target="slideMasters/slideMaster8.xml"/><Relationship Id="rId3" Type="http://schemas.openxmlformats.org/officeDocument/2006/relationships/slideMaster" Target="slideMasters/slideMaster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25"/>
            <a:ext cx="7772400" cy="1470025"/>
          </a:xfrm>
        </p:spPr>
        <p:txBody>
          <a:bodyPr/>
          <a:lstStyle/>
          <a:p>
            <a:r>
              <a:rPr lang="ru-RU" smtClean="0"/>
              <a:t>Образец заголовка</a:t>
            </a:r>
            <a:endParaRPr lang="ru-RU"/>
          </a:p>
        </p:txBody>
      </p:sp>
      <p:sp>
        <p:nvSpPr>
          <p:cNvPr id="3" name="Подзаголовок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5B106E36-FD25-4E2D-B0AA-010F637433A0}" type="datetimeFigureOut">
              <a:rPr lang="ru-RU" smtClean="0">
                <a:solidFill>
                  <a:prstClr val="black">
                    <a:tint val="75000"/>
                  </a:prstClr>
                </a:solidFill>
              </a:rPr>
              <a:pPr/>
              <a:t>02.10.2024</a:t>
            </a:fld>
            <a:endParaRPr lang="ru-RU">
              <a:solidFill>
                <a:prstClr val="black">
                  <a:tint val="75000"/>
                </a:prstClr>
              </a:solidFill>
            </a:endParaRPr>
          </a:p>
        </p:txBody>
      </p:sp>
      <p:sp>
        <p:nvSpPr>
          <p:cNvPr id="5" name="Нижний колонтитул 4"/>
          <p:cNvSpPr>
            <a:spLocks noGrp="1"/>
          </p:cNvSpPr>
          <p:nvPr>
            <p:ph type="ftr" sz="quarter" idx="11"/>
          </p:nvPr>
        </p:nvSpPr>
        <p:spPr/>
        <p:txBody>
          <a:bodyPr/>
          <a:lstStyle/>
          <a:p>
            <a:endParaRPr lang="ru-RU">
              <a:solidFill>
                <a:prstClr val="black">
                  <a:tint val="75000"/>
                </a:prstClr>
              </a:solidFill>
            </a:endParaRPr>
          </a:p>
        </p:txBody>
      </p:sp>
      <p:sp>
        <p:nvSpPr>
          <p:cNvPr id="6" name="Номер слайда 5"/>
          <p:cNvSpPr>
            <a:spLocks noGrp="1"/>
          </p:cNvSpPr>
          <p:nvPr>
            <p:ph type="sldNum" sz="quarter" idx="12"/>
          </p:nvPr>
        </p:nvSpPr>
        <p:spPr/>
        <p:txBody>
          <a:bodyPr/>
          <a:lstStyle/>
          <a:p>
            <a:fld id="{725C68B6-61C2-468F-89AB-4B9F7531AA68}" type="slidenum">
              <a:rPr lang="ru-RU" smtClean="0">
                <a:solidFill>
                  <a:prstClr val="black">
                    <a:tint val="75000"/>
                  </a:prstClr>
                </a:solidFill>
              </a:rPr>
              <a:pPr/>
              <a:t>‹#›</a:t>
            </a:fld>
            <a:endParaRPr lang="ru-RU">
              <a:solidFill>
                <a:prstClr val="black">
                  <a:tint val="75000"/>
                </a:prstClr>
              </a:solidFill>
            </a:endParaRPr>
          </a:p>
        </p:txBody>
      </p:sp>
    </p:spTree>
    <p:extLst>
      <p:ext uri="{BB962C8B-B14F-4D97-AF65-F5344CB8AC3E}">
        <p14:creationId xmlns:p14="http://schemas.microsoft.com/office/powerpoint/2010/main" val="39236983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5B106E36-FD25-4E2D-B0AA-010F637433A0}" type="datetimeFigureOut">
              <a:rPr lang="ru-RU" smtClean="0">
                <a:solidFill>
                  <a:prstClr val="black">
                    <a:tint val="75000"/>
                  </a:prstClr>
                </a:solidFill>
              </a:rPr>
              <a:pPr/>
              <a:t>02.10.2024</a:t>
            </a:fld>
            <a:endParaRPr lang="ru-RU">
              <a:solidFill>
                <a:prstClr val="black">
                  <a:tint val="75000"/>
                </a:prstClr>
              </a:solidFill>
            </a:endParaRPr>
          </a:p>
        </p:txBody>
      </p:sp>
      <p:sp>
        <p:nvSpPr>
          <p:cNvPr id="5" name="Нижний колонтитул 4"/>
          <p:cNvSpPr>
            <a:spLocks noGrp="1"/>
          </p:cNvSpPr>
          <p:nvPr>
            <p:ph type="ftr" sz="quarter" idx="11"/>
          </p:nvPr>
        </p:nvSpPr>
        <p:spPr/>
        <p:txBody>
          <a:bodyPr/>
          <a:lstStyle/>
          <a:p>
            <a:endParaRPr lang="ru-RU">
              <a:solidFill>
                <a:prstClr val="black">
                  <a:tint val="75000"/>
                </a:prstClr>
              </a:solidFill>
            </a:endParaRPr>
          </a:p>
        </p:txBody>
      </p:sp>
      <p:sp>
        <p:nvSpPr>
          <p:cNvPr id="6" name="Номер слайда 5"/>
          <p:cNvSpPr>
            <a:spLocks noGrp="1"/>
          </p:cNvSpPr>
          <p:nvPr>
            <p:ph type="sldNum" sz="quarter" idx="12"/>
          </p:nvPr>
        </p:nvSpPr>
        <p:spPr/>
        <p:txBody>
          <a:bodyPr/>
          <a:lstStyle/>
          <a:p>
            <a:fld id="{725C68B6-61C2-468F-89AB-4B9F7531AA68}" type="slidenum">
              <a:rPr lang="ru-RU" smtClean="0">
                <a:solidFill>
                  <a:prstClr val="black">
                    <a:tint val="75000"/>
                  </a:prstClr>
                </a:solidFill>
              </a:rPr>
              <a:pPr/>
              <a:t>‹#›</a:t>
            </a:fld>
            <a:endParaRPr lang="ru-RU">
              <a:solidFill>
                <a:prstClr val="black">
                  <a:tint val="75000"/>
                </a:prstClr>
              </a:solidFill>
            </a:endParaRPr>
          </a:p>
        </p:txBody>
      </p:sp>
    </p:spTree>
    <p:extLst>
      <p:ext uri="{BB962C8B-B14F-4D97-AF65-F5344CB8AC3E}">
        <p14:creationId xmlns:p14="http://schemas.microsoft.com/office/powerpoint/2010/main" val="10169033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5B106E36-FD25-4E2D-B0AA-010F637433A0}" type="datetimeFigureOut">
              <a:rPr lang="ru-RU" smtClean="0">
                <a:solidFill>
                  <a:prstClr val="black">
                    <a:tint val="75000"/>
                  </a:prstClr>
                </a:solidFill>
              </a:rPr>
              <a:pPr/>
              <a:t>02.10.2024</a:t>
            </a:fld>
            <a:endParaRPr lang="ru-RU">
              <a:solidFill>
                <a:prstClr val="black">
                  <a:tint val="75000"/>
                </a:prstClr>
              </a:solidFill>
            </a:endParaRPr>
          </a:p>
        </p:txBody>
      </p:sp>
      <p:sp>
        <p:nvSpPr>
          <p:cNvPr id="5" name="Нижний колонтитул 4"/>
          <p:cNvSpPr>
            <a:spLocks noGrp="1"/>
          </p:cNvSpPr>
          <p:nvPr>
            <p:ph type="ftr" sz="quarter" idx="11"/>
          </p:nvPr>
        </p:nvSpPr>
        <p:spPr/>
        <p:txBody>
          <a:bodyPr/>
          <a:lstStyle/>
          <a:p>
            <a:endParaRPr lang="ru-RU">
              <a:solidFill>
                <a:prstClr val="black">
                  <a:tint val="75000"/>
                </a:prstClr>
              </a:solidFill>
            </a:endParaRPr>
          </a:p>
        </p:txBody>
      </p:sp>
      <p:sp>
        <p:nvSpPr>
          <p:cNvPr id="6" name="Номер слайда 5"/>
          <p:cNvSpPr>
            <a:spLocks noGrp="1"/>
          </p:cNvSpPr>
          <p:nvPr>
            <p:ph type="sldNum" sz="quarter" idx="12"/>
          </p:nvPr>
        </p:nvSpPr>
        <p:spPr/>
        <p:txBody>
          <a:bodyPr/>
          <a:lstStyle/>
          <a:p>
            <a:fld id="{725C68B6-61C2-468F-89AB-4B9F7531AA68}" type="slidenum">
              <a:rPr lang="ru-RU" smtClean="0">
                <a:solidFill>
                  <a:prstClr val="black">
                    <a:tint val="75000"/>
                  </a:prstClr>
                </a:solidFill>
              </a:rPr>
              <a:pPr/>
              <a:t>‹#›</a:t>
            </a:fld>
            <a:endParaRPr lang="ru-RU">
              <a:solidFill>
                <a:prstClr val="black">
                  <a:tint val="75000"/>
                </a:prstClr>
              </a:solidFill>
            </a:endParaRPr>
          </a:p>
        </p:txBody>
      </p:sp>
    </p:spTree>
    <p:extLst>
      <p:ext uri="{BB962C8B-B14F-4D97-AF65-F5344CB8AC3E}">
        <p14:creationId xmlns:p14="http://schemas.microsoft.com/office/powerpoint/2010/main" val="1243692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25"/>
            <a:ext cx="7772400" cy="1470025"/>
          </a:xfrm>
        </p:spPr>
        <p:txBody>
          <a:bodyPr/>
          <a:lstStyle/>
          <a:p>
            <a:r>
              <a:rPr lang="ru-RU" smtClean="0"/>
              <a:t>Образец заголовка</a:t>
            </a:r>
            <a:endParaRPr lang="ru-RU"/>
          </a:p>
        </p:txBody>
      </p:sp>
      <p:sp>
        <p:nvSpPr>
          <p:cNvPr id="3" name="Подзаголовок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lvl1pPr>
              <a:defRPr/>
            </a:lvl1pPr>
          </a:lstStyle>
          <a:p>
            <a:pPr>
              <a:defRPr/>
            </a:pPr>
            <a:fld id="{D5E74D1A-7D79-4BD7-A6A7-0EB70D8EB593}" type="datetimeFigureOut">
              <a:rPr lang="ru-RU">
                <a:solidFill>
                  <a:prstClr val="black">
                    <a:tint val="75000"/>
                  </a:prstClr>
                </a:solidFill>
              </a:rPr>
              <a:pPr>
                <a:defRPr/>
              </a:pPr>
              <a:t>02.10.2024</a:t>
            </a:fld>
            <a:endParaRPr lang="ru-RU">
              <a:solidFill>
                <a:prstClr val="black">
                  <a:tint val="75000"/>
                </a:prstClr>
              </a:solidFill>
            </a:endParaRPr>
          </a:p>
        </p:txBody>
      </p:sp>
      <p:sp>
        <p:nvSpPr>
          <p:cNvPr id="5" name="Нижний колонтитул 4"/>
          <p:cNvSpPr>
            <a:spLocks noGrp="1"/>
          </p:cNvSpPr>
          <p:nvPr>
            <p:ph type="ftr" sz="quarter" idx="11"/>
          </p:nvPr>
        </p:nvSpPr>
        <p:spPr/>
        <p:txBody>
          <a:bodyPr/>
          <a:lstStyle>
            <a:lvl1pPr>
              <a:defRPr/>
            </a:lvl1pPr>
          </a:lstStyle>
          <a:p>
            <a:pPr>
              <a:defRPr/>
            </a:pPr>
            <a:endParaRPr lang="ru-RU">
              <a:solidFill>
                <a:prstClr val="black">
                  <a:tint val="75000"/>
                </a:prstClr>
              </a:solidFill>
            </a:endParaRPr>
          </a:p>
        </p:txBody>
      </p:sp>
      <p:sp>
        <p:nvSpPr>
          <p:cNvPr id="6" name="Номер слайда 5"/>
          <p:cNvSpPr>
            <a:spLocks noGrp="1"/>
          </p:cNvSpPr>
          <p:nvPr>
            <p:ph type="sldNum" sz="quarter" idx="12"/>
          </p:nvPr>
        </p:nvSpPr>
        <p:spPr/>
        <p:txBody>
          <a:bodyPr/>
          <a:lstStyle>
            <a:lvl1pPr>
              <a:defRPr/>
            </a:lvl1pPr>
          </a:lstStyle>
          <a:p>
            <a:pPr>
              <a:defRPr/>
            </a:pPr>
            <a:fld id="{CDB7EA84-7333-485D-AC78-D49FCB7FDF1F}" type="slidenum">
              <a:rPr lang="ru-RU">
                <a:solidFill>
                  <a:prstClr val="black">
                    <a:tint val="75000"/>
                  </a:prstClr>
                </a:solidFill>
              </a:rPr>
              <a:pPr>
                <a:defRPr/>
              </a:pPr>
              <a:t>‹#›</a:t>
            </a:fld>
            <a:endParaRPr lang="ru-RU">
              <a:solidFill>
                <a:prstClr val="black">
                  <a:tint val="75000"/>
                </a:prstClr>
              </a:solidFill>
            </a:endParaRPr>
          </a:p>
        </p:txBody>
      </p:sp>
    </p:spTree>
    <p:extLst>
      <p:ext uri="{BB962C8B-B14F-4D97-AF65-F5344CB8AC3E}">
        <p14:creationId xmlns:p14="http://schemas.microsoft.com/office/powerpoint/2010/main" val="7958716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lvl1pPr>
              <a:defRPr/>
            </a:lvl1pPr>
          </a:lstStyle>
          <a:p>
            <a:pPr>
              <a:defRPr/>
            </a:pPr>
            <a:fld id="{B7733AAE-838E-431D-B7E7-E30B34B3DE1D}" type="datetimeFigureOut">
              <a:rPr lang="ru-RU">
                <a:solidFill>
                  <a:prstClr val="black">
                    <a:tint val="75000"/>
                  </a:prstClr>
                </a:solidFill>
              </a:rPr>
              <a:pPr>
                <a:defRPr/>
              </a:pPr>
              <a:t>02.10.2024</a:t>
            </a:fld>
            <a:endParaRPr lang="ru-RU">
              <a:solidFill>
                <a:prstClr val="black">
                  <a:tint val="75000"/>
                </a:prstClr>
              </a:solidFill>
            </a:endParaRPr>
          </a:p>
        </p:txBody>
      </p:sp>
      <p:sp>
        <p:nvSpPr>
          <p:cNvPr id="5" name="Нижний колонтитул 4"/>
          <p:cNvSpPr>
            <a:spLocks noGrp="1"/>
          </p:cNvSpPr>
          <p:nvPr>
            <p:ph type="ftr" sz="quarter" idx="11"/>
          </p:nvPr>
        </p:nvSpPr>
        <p:spPr/>
        <p:txBody>
          <a:bodyPr/>
          <a:lstStyle>
            <a:lvl1pPr>
              <a:defRPr/>
            </a:lvl1pPr>
          </a:lstStyle>
          <a:p>
            <a:pPr>
              <a:defRPr/>
            </a:pPr>
            <a:endParaRPr lang="ru-RU">
              <a:solidFill>
                <a:prstClr val="black">
                  <a:tint val="75000"/>
                </a:prstClr>
              </a:solidFill>
            </a:endParaRPr>
          </a:p>
        </p:txBody>
      </p:sp>
      <p:sp>
        <p:nvSpPr>
          <p:cNvPr id="6" name="Номер слайда 5"/>
          <p:cNvSpPr>
            <a:spLocks noGrp="1"/>
          </p:cNvSpPr>
          <p:nvPr>
            <p:ph type="sldNum" sz="quarter" idx="12"/>
          </p:nvPr>
        </p:nvSpPr>
        <p:spPr/>
        <p:txBody>
          <a:bodyPr/>
          <a:lstStyle>
            <a:lvl1pPr>
              <a:defRPr/>
            </a:lvl1pPr>
          </a:lstStyle>
          <a:p>
            <a:pPr>
              <a:defRPr/>
            </a:pPr>
            <a:fld id="{D65FD0D1-E429-4F05-949B-997DB32848DC}" type="slidenum">
              <a:rPr lang="ru-RU">
                <a:solidFill>
                  <a:prstClr val="black">
                    <a:tint val="75000"/>
                  </a:prstClr>
                </a:solidFill>
              </a:rPr>
              <a:pPr>
                <a:defRPr/>
              </a:pPr>
              <a:t>‹#›</a:t>
            </a:fld>
            <a:endParaRPr lang="ru-RU">
              <a:solidFill>
                <a:prstClr val="black">
                  <a:tint val="75000"/>
                </a:prstClr>
              </a:solidFill>
            </a:endParaRPr>
          </a:p>
        </p:txBody>
      </p:sp>
    </p:spTree>
    <p:extLst>
      <p:ext uri="{BB962C8B-B14F-4D97-AF65-F5344CB8AC3E}">
        <p14:creationId xmlns:p14="http://schemas.microsoft.com/office/powerpoint/2010/main" val="6253736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smtClean="0"/>
              <a:t>Образец заголовка</a:t>
            </a:r>
            <a:endParaRPr lang="ru-RU"/>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lvl1pPr>
              <a:defRPr/>
            </a:lvl1pPr>
          </a:lstStyle>
          <a:p>
            <a:pPr>
              <a:defRPr/>
            </a:pPr>
            <a:fld id="{DB2DDFB5-3106-470F-ACF1-98BDA7226F87}" type="datetimeFigureOut">
              <a:rPr lang="ru-RU">
                <a:solidFill>
                  <a:prstClr val="black">
                    <a:tint val="75000"/>
                  </a:prstClr>
                </a:solidFill>
              </a:rPr>
              <a:pPr>
                <a:defRPr/>
              </a:pPr>
              <a:t>02.10.2024</a:t>
            </a:fld>
            <a:endParaRPr lang="ru-RU">
              <a:solidFill>
                <a:prstClr val="black">
                  <a:tint val="75000"/>
                </a:prstClr>
              </a:solidFill>
            </a:endParaRPr>
          </a:p>
        </p:txBody>
      </p:sp>
      <p:sp>
        <p:nvSpPr>
          <p:cNvPr id="5" name="Нижний колонтитул 4"/>
          <p:cNvSpPr>
            <a:spLocks noGrp="1"/>
          </p:cNvSpPr>
          <p:nvPr>
            <p:ph type="ftr" sz="quarter" idx="11"/>
          </p:nvPr>
        </p:nvSpPr>
        <p:spPr/>
        <p:txBody>
          <a:bodyPr/>
          <a:lstStyle>
            <a:lvl1pPr>
              <a:defRPr/>
            </a:lvl1pPr>
          </a:lstStyle>
          <a:p>
            <a:pPr>
              <a:defRPr/>
            </a:pPr>
            <a:endParaRPr lang="ru-RU">
              <a:solidFill>
                <a:prstClr val="black">
                  <a:tint val="75000"/>
                </a:prstClr>
              </a:solidFill>
            </a:endParaRPr>
          </a:p>
        </p:txBody>
      </p:sp>
      <p:sp>
        <p:nvSpPr>
          <p:cNvPr id="6" name="Номер слайда 5"/>
          <p:cNvSpPr>
            <a:spLocks noGrp="1"/>
          </p:cNvSpPr>
          <p:nvPr>
            <p:ph type="sldNum" sz="quarter" idx="12"/>
          </p:nvPr>
        </p:nvSpPr>
        <p:spPr/>
        <p:txBody>
          <a:bodyPr/>
          <a:lstStyle>
            <a:lvl1pPr>
              <a:defRPr/>
            </a:lvl1pPr>
          </a:lstStyle>
          <a:p>
            <a:pPr>
              <a:defRPr/>
            </a:pPr>
            <a:fld id="{C4420FCA-E226-45BD-ADB6-871EEAF1D536}" type="slidenum">
              <a:rPr lang="ru-RU">
                <a:solidFill>
                  <a:prstClr val="black">
                    <a:tint val="75000"/>
                  </a:prstClr>
                </a:solidFill>
              </a:rPr>
              <a:pPr>
                <a:defRPr/>
              </a:pPr>
              <a:t>‹#›</a:t>
            </a:fld>
            <a:endParaRPr lang="ru-RU">
              <a:solidFill>
                <a:prstClr val="black">
                  <a:tint val="75000"/>
                </a:prstClr>
              </a:solidFill>
            </a:endParaRPr>
          </a:p>
        </p:txBody>
      </p:sp>
    </p:spTree>
    <p:extLst>
      <p:ext uri="{BB962C8B-B14F-4D97-AF65-F5344CB8AC3E}">
        <p14:creationId xmlns:p14="http://schemas.microsoft.com/office/powerpoint/2010/main" val="9490358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Содержимое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3"/>
          <p:cNvSpPr>
            <a:spLocks noGrp="1"/>
          </p:cNvSpPr>
          <p:nvPr>
            <p:ph type="dt" sz="half" idx="10"/>
          </p:nvPr>
        </p:nvSpPr>
        <p:spPr/>
        <p:txBody>
          <a:bodyPr/>
          <a:lstStyle>
            <a:lvl1pPr>
              <a:defRPr/>
            </a:lvl1pPr>
          </a:lstStyle>
          <a:p>
            <a:pPr>
              <a:defRPr/>
            </a:pPr>
            <a:fld id="{0438A368-589C-4378-A7DE-11380913525A}" type="datetimeFigureOut">
              <a:rPr lang="ru-RU">
                <a:solidFill>
                  <a:prstClr val="black">
                    <a:tint val="75000"/>
                  </a:prstClr>
                </a:solidFill>
              </a:rPr>
              <a:pPr>
                <a:defRPr/>
              </a:pPr>
              <a:t>02.10.2024</a:t>
            </a:fld>
            <a:endParaRPr lang="ru-RU">
              <a:solidFill>
                <a:prstClr val="black">
                  <a:tint val="75000"/>
                </a:prstClr>
              </a:solidFill>
            </a:endParaRPr>
          </a:p>
        </p:txBody>
      </p:sp>
      <p:sp>
        <p:nvSpPr>
          <p:cNvPr id="6" name="Нижний колонтитул 4"/>
          <p:cNvSpPr>
            <a:spLocks noGrp="1"/>
          </p:cNvSpPr>
          <p:nvPr>
            <p:ph type="ftr" sz="quarter" idx="11"/>
          </p:nvPr>
        </p:nvSpPr>
        <p:spPr/>
        <p:txBody>
          <a:bodyPr/>
          <a:lstStyle>
            <a:lvl1pPr>
              <a:defRPr/>
            </a:lvl1pPr>
          </a:lstStyle>
          <a:p>
            <a:pPr>
              <a:defRPr/>
            </a:pPr>
            <a:endParaRPr lang="ru-RU">
              <a:solidFill>
                <a:prstClr val="black">
                  <a:tint val="75000"/>
                </a:prstClr>
              </a:solidFill>
            </a:endParaRPr>
          </a:p>
        </p:txBody>
      </p:sp>
      <p:sp>
        <p:nvSpPr>
          <p:cNvPr id="7" name="Номер слайда 5"/>
          <p:cNvSpPr>
            <a:spLocks noGrp="1"/>
          </p:cNvSpPr>
          <p:nvPr>
            <p:ph type="sldNum" sz="quarter" idx="12"/>
          </p:nvPr>
        </p:nvSpPr>
        <p:spPr/>
        <p:txBody>
          <a:bodyPr/>
          <a:lstStyle>
            <a:lvl1pPr>
              <a:defRPr/>
            </a:lvl1pPr>
          </a:lstStyle>
          <a:p>
            <a:pPr>
              <a:defRPr/>
            </a:pPr>
            <a:fld id="{2AD086F2-6021-4EEC-92D9-ED06B6D01866}" type="slidenum">
              <a:rPr lang="ru-RU">
                <a:solidFill>
                  <a:prstClr val="black">
                    <a:tint val="75000"/>
                  </a:prstClr>
                </a:solidFill>
              </a:rPr>
              <a:pPr>
                <a:defRPr/>
              </a:pPr>
              <a:t>‹#›</a:t>
            </a:fld>
            <a:endParaRPr lang="ru-RU">
              <a:solidFill>
                <a:prstClr val="black">
                  <a:tint val="75000"/>
                </a:prstClr>
              </a:solidFill>
            </a:endParaRPr>
          </a:p>
        </p:txBody>
      </p:sp>
    </p:spTree>
    <p:extLst>
      <p:ext uri="{BB962C8B-B14F-4D97-AF65-F5344CB8AC3E}">
        <p14:creationId xmlns:p14="http://schemas.microsoft.com/office/powerpoint/2010/main" val="19044017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lstStyle>
          <a:p>
            <a:r>
              <a:rPr lang="ru-RU" smtClean="0"/>
              <a:t>Образец заголовка</a:t>
            </a:r>
            <a:endParaRPr lang="ru-RU"/>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Содержимое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Содержимое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3"/>
          <p:cNvSpPr>
            <a:spLocks noGrp="1"/>
          </p:cNvSpPr>
          <p:nvPr>
            <p:ph type="dt" sz="half" idx="10"/>
          </p:nvPr>
        </p:nvSpPr>
        <p:spPr/>
        <p:txBody>
          <a:bodyPr/>
          <a:lstStyle>
            <a:lvl1pPr>
              <a:defRPr/>
            </a:lvl1pPr>
          </a:lstStyle>
          <a:p>
            <a:pPr>
              <a:defRPr/>
            </a:pPr>
            <a:fld id="{E29C9CF0-A80B-4A4A-A4E7-8565C4D99882}" type="datetimeFigureOut">
              <a:rPr lang="ru-RU">
                <a:solidFill>
                  <a:prstClr val="black">
                    <a:tint val="75000"/>
                  </a:prstClr>
                </a:solidFill>
              </a:rPr>
              <a:pPr>
                <a:defRPr/>
              </a:pPr>
              <a:t>02.10.2024</a:t>
            </a:fld>
            <a:endParaRPr lang="ru-RU">
              <a:solidFill>
                <a:prstClr val="black">
                  <a:tint val="75000"/>
                </a:prstClr>
              </a:solidFill>
            </a:endParaRPr>
          </a:p>
        </p:txBody>
      </p:sp>
      <p:sp>
        <p:nvSpPr>
          <p:cNvPr id="8" name="Нижний колонтитул 4"/>
          <p:cNvSpPr>
            <a:spLocks noGrp="1"/>
          </p:cNvSpPr>
          <p:nvPr>
            <p:ph type="ftr" sz="quarter" idx="11"/>
          </p:nvPr>
        </p:nvSpPr>
        <p:spPr/>
        <p:txBody>
          <a:bodyPr/>
          <a:lstStyle>
            <a:lvl1pPr>
              <a:defRPr/>
            </a:lvl1pPr>
          </a:lstStyle>
          <a:p>
            <a:pPr>
              <a:defRPr/>
            </a:pPr>
            <a:endParaRPr lang="ru-RU">
              <a:solidFill>
                <a:prstClr val="black">
                  <a:tint val="75000"/>
                </a:prstClr>
              </a:solidFill>
            </a:endParaRPr>
          </a:p>
        </p:txBody>
      </p:sp>
      <p:sp>
        <p:nvSpPr>
          <p:cNvPr id="9" name="Номер слайда 5"/>
          <p:cNvSpPr>
            <a:spLocks noGrp="1"/>
          </p:cNvSpPr>
          <p:nvPr>
            <p:ph type="sldNum" sz="quarter" idx="12"/>
          </p:nvPr>
        </p:nvSpPr>
        <p:spPr/>
        <p:txBody>
          <a:bodyPr/>
          <a:lstStyle>
            <a:lvl1pPr>
              <a:defRPr/>
            </a:lvl1pPr>
          </a:lstStyle>
          <a:p>
            <a:pPr>
              <a:defRPr/>
            </a:pPr>
            <a:fld id="{9D7ADAB0-F5EF-49D3-8161-454B719E8805}" type="slidenum">
              <a:rPr lang="ru-RU">
                <a:solidFill>
                  <a:prstClr val="black">
                    <a:tint val="75000"/>
                  </a:prstClr>
                </a:solidFill>
              </a:rPr>
              <a:pPr>
                <a:defRPr/>
              </a:pPr>
              <a:t>‹#›</a:t>
            </a:fld>
            <a:endParaRPr lang="ru-RU">
              <a:solidFill>
                <a:prstClr val="black">
                  <a:tint val="75000"/>
                </a:prstClr>
              </a:solidFill>
            </a:endParaRPr>
          </a:p>
        </p:txBody>
      </p:sp>
    </p:spTree>
    <p:extLst>
      <p:ext uri="{BB962C8B-B14F-4D97-AF65-F5344CB8AC3E}">
        <p14:creationId xmlns:p14="http://schemas.microsoft.com/office/powerpoint/2010/main" val="30469675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3"/>
          <p:cNvSpPr>
            <a:spLocks noGrp="1"/>
          </p:cNvSpPr>
          <p:nvPr>
            <p:ph type="dt" sz="half" idx="10"/>
          </p:nvPr>
        </p:nvSpPr>
        <p:spPr/>
        <p:txBody>
          <a:bodyPr/>
          <a:lstStyle>
            <a:lvl1pPr>
              <a:defRPr/>
            </a:lvl1pPr>
          </a:lstStyle>
          <a:p>
            <a:pPr>
              <a:defRPr/>
            </a:pPr>
            <a:fld id="{CBEEF014-E9D7-48DE-9CC0-8856DA90D172}" type="datetimeFigureOut">
              <a:rPr lang="ru-RU">
                <a:solidFill>
                  <a:prstClr val="black">
                    <a:tint val="75000"/>
                  </a:prstClr>
                </a:solidFill>
              </a:rPr>
              <a:pPr>
                <a:defRPr/>
              </a:pPr>
              <a:t>02.10.2024</a:t>
            </a:fld>
            <a:endParaRPr lang="ru-RU">
              <a:solidFill>
                <a:prstClr val="black">
                  <a:tint val="75000"/>
                </a:prstClr>
              </a:solidFill>
            </a:endParaRPr>
          </a:p>
        </p:txBody>
      </p:sp>
      <p:sp>
        <p:nvSpPr>
          <p:cNvPr id="4" name="Нижний колонтитул 4"/>
          <p:cNvSpPr>
            <a:spLocks noGrp="1"/>
          </p:cNvSpPr>
          <p:nvPr>
            <p:ph type="ftr" sz="quarter" idx="11"/>
          </p:nvPr>
        </p:nvSpPr>
        <p:spPr/>
        <p:txBody>
          <a:bodyPr/>
          <a:lstStyle>
            <a:lvl1pPr>
              <a:defRPr/>
            </a:lvl1pPr>
          </a:lstStyle>
          <a:p>
            <a:pPr>
              <a:defRPr/>
            </a:pPr>
            <a:endParaRPr lang="ru-RU">
              <a:solidFill>
                <a:prstClr val="black">
                  <a:tint val="75000"/>
                </a:prstClr>
              </a:solidFill>
            </a:endParaRPr>
          </a:p>
        </p:txBody>
      </p:sp>
      <p:sp>
        <p:nvSpPr>
          <p:cNvPr id="5" name="Номер слайда 5"/>
          <p:cNvSpPr>
            <a:spLocks noGrp="1"/>
          </p:cNvSpPr>
          <p:nvPr>
            <p:ph type="sldNum" sz="quarter" idx="12"/>
          </p:nvPr>
        </p:nvSpPr>
        <p:spPr/>
        <p:txBody>
          <a:bodyPr/>
          <a:lstStyle>
            <a:lvl1pPr>
              <a:defRPr/>
            </a:lvl1pPr>
          </a:lstStyle>
          <a:p>
            <a:pPr>
              <a:defRPr/>
            </a:pPr>
            <a:fld id="{690253BE-53EA-4BDF-9629-285449C34616}" type="slidenum">
              <a:rPr lang="ru-RU">
                <a:solidFill>
                  <a:prstClr val="black">
                    <a:tint val="75000"/>
                  </a:prstClr>
                </a:solidFill>
              </a:rPr>
              <a:pPr>
                <a:defRPr/>
              </a:pPr>
              <a:t>‹#›</a:t>
            </a:fld>
            <a:endParaRPr lang="ru-RU">
              <a:solidFill>
                <a:prstClr val="black">
                  <a:tint val="75000"/>
                </a:prstClr>
              </a:solidFill>
            </a:endParaRPr>
          </a:p>
        </p:txBody>
      </p:sp>
    </p:spTree>
    <p:extLst>
      <p:ext uri="{BB962C8B-B14F-4D97-AF65-F5344CB8AC3E}">
        <p14:creationId xmlns:p14="http://schemas.microsoft.com/office/powerpoint/2010/main" val="374419729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3"/>
          <p:cNvSpPr>
            <a:spLocks noGrp="1"/>
          </p:cNvSpPr>
          <p:nvPr>
            <p:ph type="dt" sz="half" idx="10"/>
          </p:nvPr>
        </p:nvSpPr>
        <p:spPr/>
        <p:txBody>
          <a:bodyPr/>
          <a:lstStyle>
            <a:lvl1pPr>
              <a:defRPr/>
            </a:lvl1pPr>
          </a:lstStyle>
          <a:p>
            <a:pPr>
              <a:defRPr/>
            </a:pPr>
            <a:fld id="{E89122CC-6428-4D31-ABBA-863B071C3E11}" type="datetimeFigureOut">
              <a:rPr lang="ru-RU">
                <a:solidFill>
                  <a:prstClr val="black">
                    <a:tint val="75000"/>
                  </a:prstClr>
                </a:solidFill>
              </a:rPr>
              <a:pPr>
                <a:defRPr/>
              </a:pPr>
              <a:t>02.10.2024</a:t>
            </a:fld>
            <a:endParaRPr lang="ru-RU">
              <a:solidFill>
                <a:prstClr val="black">
                  <a:tint val="75000"/>
                </a:prstClr>
              </a:solidFill>
            </a:endParaRPr>
          </a:p>
        </p:txBody>
      </p:sp>
      <p:sp>
        <p:nvSpPr>
          <p:cNvPr id="3" name="Нижний колонтитул 4"/>
          <p:cNvSpPr>
            <a:spLocks noGrp="1"/>
          </p:cNvSpPr>
          <p:nvPr>
            <p:ph type="ftr" sz="quarter" idx="11"/>
          </p:nvPr>
        </p:nvSpPr>
        <p:spPr/>
        <p:txBody>
          <a:bodyPr/>
          <a:lstStyle>
            <a:lvl1pPr>
              <a:defRPr/>
            </a:lvl1pPr>
          </a:lstStyle>
          <a:p>
            <a:pPr>
              <a:defRPr/>
            </a:pPr>
            <a:endParaRPr lang="ru-RU">
              <a:solidFill>
                <a:prstClr val="black">
                  <a:tint val="75000"/>
                </a:prstClr>
              </a:solidFill>
            </a:endParaRPr>
          </a:p>
        </p:txBody>
      </p:sp>
      <p:sp>
        <p:nvSpPr>
          <p:cNvPr id="4" name="Номер слайда 5"/>
          <p:cNvSpPr>
            <a:spLocks noGrp="1"/>
          </p:cNvSpPr>
          <p:nvPr>
            <p:ph type="sldNum" sz="quarter" idx="12"/>
          </p:nvPr>
        </p:nvSpPr>
        <p:spPr/>
        <p:txBody>
          <a:bodyPr/>
          <a:lstStyle>
            <a:lvl1pPr>
              <a:defRPr/>
            </a:lvl1pPr>
          </a:lstStyle>
          <a:p>
            <a:pPr>
              <a:defRPr/>
            </a:pPr>
            <a:fld id="{6AE2378B-249B-4DAB-B2BC-33F95CED516E}" type="slidenum">
              <a:rPr lang="ru-RU">
                <a:solidFill>
                  <a:prstClr val="black">
                    <a:tint val="75000"/>
                  </a:prstClr>
                </a:solidFill>
              </a:rPr>
              <a:pPr>
                <a:defRPr/>
              </a:pPr>
              <a:t>‹#›</a:t>
            </a:fld>
            <a:endParaRPr lang="ru-RU">
              <a:solidFill>
                <a:prstClr val="black">
                  <a:tint val="75000"/>
                </a:prstClr>
              </a:solidFill>
            </a:endParaRPr>
          </a:p>
        </p:txBody>
      </p:sp>
    </p:spTree>
    <p:extLst>
      <p:ext uri="{BB962C8B-B14F-4D97-AF65-F5344CB8AC3E}">
        <p14:creationId xmlns:p14="http://schemas.microsoft.com/office/powerpoint/2010/main" val="208573458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smtClean="0"/>
              <a:t>Образец заголовка</a:t>
            </a:r>
            <a:endParaRPr lang="ru-RU"/>
          </a:p>
        </p:txBody>
      </p:sp>
      <p:sp>
        <p:nvSpPr>
          <p:cNvPr id="3" name="Содержимое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3"/>
          <p:cNvSpPr>
            <a:spLocks noGrp="1"/>
          </p:cNvSpPr>
          <p:nvPr>
            <p:ph type="dt" sz="half" idx="10"/>
          </p:nvPr>
        </p:nvSpPr>
        <p:spPr/>
        <p:txBody>
          <a:bodyPr/>
          <a:lstStyle>
            <a:lvl1pPr>
              <a:defRPr/>
            </a:lvl1pPr>
          </a:lstStyle>
          <a:p>
            <a:pPr>
              <a:defRPr/>
            </a:pPr>
            <a:fld id="{E49CEFB7-A64B-4662-8033-BA3A4F7387EA}" type="datetimeFigureOut">
              <a:rPr lang="ru-RU">
                <a:solidFill>
                  <a:prstClr val="black">
                    <a:tint val="75000"/>
                  </a:prstClr>
                </a:solidFill>
              </a:rPr>
              <a:pPr>
                <a:defRPr/>
              </a:pPr>
              <a:t>02.10.2024</a:t>
            </a:fld>
            <a:endParaRPr lang="ru-RU">
              <a:solidFill>
                <a:prstClr val="black">
                  <a:tint val="75000"/>
                </a:prstClr>
              </a:solidFill>
            </a:endParaRPr>
          </a:p>
        </p:txBody>
      </p:sp>
      <p:sp>
        <p:nvSpPr>
          <p:cNvPr id="6" name="Нижний колонтитул 4"/>
          <p:cNvSpPr>
            <a:spLocks noGrp="1"/>
          </p:cNvSpPr>
          <p:nvPr>
            <p:ph type="ftr" sz="quarter" idx="11"/>
          </p:nvPr>
        </p:nvSpPr>
        <p:spPr/>
        <p:txBody>
          <a:bodyPr/>
          <a:lstStyle>
            <a:lvl1pPr>
              <a:defRPr/>
            </a:lvl1pPr>
          </a:lstStyle>
          <a:p>
            <a:pPr>
              <a:defRPr/>
            </a:pPr>
            <a:endParaRPr lang="ru-RU">
              <a:solidFill>
                <a:prstClr val="black">
                  <a:tint val="75000"/>
                </a:prstClr>
              </a:solidFill>
            </a:endParaRPr>
          </a:p>
        </p:txBody>
      </p:sp>
      <p:sp>
        <p:nvSpPr>
          <p:cNvPr id="7" name="Номер слайда 5"/>
          <p:cNvSpPr>
            <a:spLocks noGrp="1"/>
          </p:cNvSpPr>
          <p:nvPr>
            <p:ph type="sldNum" sz="quarter" idx="12"/>
          </p:nvPr>
        </p:nvSpPr>
        <p:spPr/>
        <p:txBody>
          <a:bodyPr/>
          <a:lstStyle>
            <a:lvl1pPr>
              <a:defRPr/>
            </a:lvl1pPr>
          </a:lstStyle>
          <a:p>
            <a:pPr>
              <a:defRPr/>
            </a:pPr>
            <a:fld id="{9376A932-6B2F-47BA-BCBE-990A26226C35}" type="slidenum">
              <a:rPr lang="ru-RU">
                <a:solidFill>
                  <a:prstClr val="black">
                    <a:tint val="75000"/>
                  </a:prstClr>
                </a:solidFill>
              </a:rPr>
              <a:pPr>
                <a:defRPr/>
              </a:pPr>
              <a:t>‹#›</a:t>
            </a:fld>
            <a:endParaRPr lang="ru-RU">
              <a:solidFill>
                <a:prstClr val="black">
                  <a:tint val="75000"/>
                </a:prstClr>
              </a:solidFill>
            </a:endParaRPr>
          </a:p>
        </p:txBody>
      </p:sp>
    </p:spTree>
    <p:extLst>
      <p:ext uri="{BB962C8B-B14F-4D97-AF65-F5344CB8AC3E}">
        <p14:creationId xmlns:p14="http://schemas.microsoft.com/office/powerpoint/2010/main" val="11875060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5B106E36-FD25-4E2D-B0AA-010F637433A0}" type="datetimeFigureOut">
              <a:rPr lang="ru-RU" smtClean="0">
                <a:solidFill>
                  <a:prstClr val="black">
                    <a:tint val="75000"/>
                  </a:prstClr>
                </a:solidFill>
              </a:rPr>
              <a:pPr/>
              <a:t>02.10.2024</a:t>
            </a:fld>
            <a:endParaRPr lang="ru-RU">
              <a:solidFill>
                <a:prstClr val="black">
                  <a:tint val="75000"/>
                </a:prstClr>
              </a:solidFill>
            </a:endParaRPr>
          </a:p>
        </p:txBody>
      </p:sp>
      <p:sp>
        <p:nvSpPr>
          <p:cNvPr id="5" name="Нижний колонтитул 4"/>
          <p:cNvSpPr>
            <a:spLocks noGrp="1"/>
          </p:cNvSpPr>
          <p:nvPr>
            <p:ph type="ftr" sz="quarter" idx="11"/>
          </p:nvPr>
        </p:nvSpPr>
        <p:spPr/>
        <p:txBody>
          <a:bodyPr/>
          <a:lstStyle/>
          <a:p>
            <a:endParaRPr lang="ru-RU">
              <a:solidFill>
                <a:prstClr val="black">
                  <a:tint val="75000"/>
                </a:prstClr>
              </a:solidFill>
            </a:endParaRPr>
          </a:p>
        </p:txBody>
      </p:sp>
      <p:sp>
        <p:nvSpPr>
          <p:cNvPr id="6" name="Номер слайда 5"/>
          <p:cNvSpPr>
            <a:spLocks noGrp="1"/>
          </p:cNvSpPr>
          <p:nvPr>
            <p:ph type="sldNum" sz="quarter" idx="12"/>
          </p:nvPr>
        </p:nvSpPr>
        <p:spPr/>
        <p:txBody>
          <a:bodyPr/>
          <a:lstStyle/>
          <a:p>
            <a:fld id="{725C68B6-61C2-468F-89AB-4B9F7531AA68}" type="slidenum">
              <a:rPr lang="ru-RU" smtClean="0">
                <a:solidFill>
                  <a:prstClr val="black">
                    <a:tint val="75000"/>
                  </a:prstClr>
                </a:solidFill>
              </a:rPr>
              <a:pPr/>
              <a:t>‹#›</a:t>
            </a:fld>
            <a:endParaRPr lang="ru-RU">
              <a:solidFill>
                <a:prstClr val="black">
                  <a:tint val="75000"/>
                </a:prstClr>
              </a:solidFill>
            </a:endParaRPr>
          </a:p>
        </p:txBody>
      </p:sp>
    </p:spTree>
    <p:extLst>
      <p:ext uri="{BB962C8B-B14F-4D97-AF65-F5344CB8AC3E}">
        <p14:creationId xmlns:p14="http://schemas.microsoft.com/office/powerpoint/2010/main" val="117056004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smtClean="0"/>
              <a:t>Образец заголовка</a:t>
            </a:r>
            <a:endParaRPr lang="ru-RU"/>
          </a:p>
        </p:txBody>
      </p:sp>
      <p:sp>
        <p:nvSpPr>
          <p:cNvPr id="3" name="Рисунок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ru-RU" noProof="0"/>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3"/>
          <p:cNvSpPr>
            <a:spLocks noGrp="1"/>
          </p:cNvSpPr>
          <p:nvPr>
            <p:ph type="dt" sz="half" idx="10"/>
          </p:nvPr>
        </p:nvSpPr>
        <p:spPr/>
        <p:txBody>
          <a:bodyPr/>
          <a:lstStyle>
            <a:lvl1pPr>
              <a:defRPr/>
            </a:lvl1pPr>
          </a:lstStyle>
          <a:p>
            <a:pPr>
              <a:defRPr/>
            </a:pPr>
            <a:fld id="{7100A030-0896-4EC9-BB08-F341DCA451A9}" type="datetimeFigureOut">
              <a:rPr lang="ru-RU">
                <a:solidFill>
                  <a:prstClr val="black">
                    <a:tint val="75000"/>
                  </a:prstClr>
                </a:solidFill>
              </a:rPr>
              <a:pPr>
                <a:defRPr/>
              </a:pPr>
              <a:t>02.10.2024</a:t>
            </a:fld>
            <a:endParaRPr lang="ru-RU">
              <a:solidFill>
                <a:prstClr val="black">
                  <a:tint val="75000"/>
                </a:prstClr>
              </a:solidFill>
            </a:endParaRPr>
          </a:p>
        </p:txBody>
      </p:sp>
      <p:sp>
        <p:nvSpPr>
          <p:cNvPr id="6" name="Нижний колонтитул 4"/>
          <p:cNvSpPr>
            <a:spLocks noGrp="1"/>
          </p:cNvSpPr>
          <p:nvPr>
            <p:ph type="ftr" sz="quarter" idx="11"/>
          </p:nvPr>
        </p:nvSpPr>
        <p:spPr/>
        <p:txBody>
          <a:bodyPr/>
          <a:lstStyle>
            <a:lvl1pPr>
              <a:defRPr/>
            </a:lvl1pPr>
          </a:lstStyle>
          <a:p>
            <a:pPr>
              <a:defRPr/>
            </a:pPr>
            <a:endParaRPr lang="ru-RU">
              <a:solidFill>
                <a:prstClr val="black">
                  <a:tint val="75000"/>
                </a:prstClr>
              </a:solidFill>
            </a:endParaRPr>
          </a:p>
        </p:txBody>
      </p:sp>
      <p:sp>
        <p:nvSpPr>
          <p:cNvPr id="7" name="Номер слайда 5"/>
          <p:cNvSpPr>
            <a:spLocks noGrp="1"/>
          </p:cNvSpPr>
          <p:nvPr>
            <p:ph type="sldNum" sz="quarter" idx="12"/>
          </p:nvPr>
        </p:nvSpPr>
        <p:spPr/>
        <p:txBody>
          <a:bodyPr/>
          <a:lstStyle>
            <a:lvl1pPr>
              <a:defRPr/>
            </a:lvl1pPr>
          </a:lstStyle>
          <a:p>
            <a:pPr>
              <a:defRPr/>
            </a:pPr>
            <a:fld id="{E4B5C52A-471F-403B-AF97-199DD57CEF2A}" type="slidenum">
              <a:rPr lang="ru-RU">
                <a:solidFill>
                  <a:prstClr val="black">
                    <a:tint val="75000"/>
                  </a:prstClr>
                </a:solidFill>
              </a:rPr>
              <a:pPr>
                <a:defRPr/>
              </a:pPr>
              <a:t>‹#›</a:t>
            </a:fld>
            <a:endParaRPr lang="ru-RU">
              <a:solidFill>
                <a:prstClr val="black">
                  <a:tint val="75000"/>
                </a:prstClr>
              </a:solidFill>
            </a:endParaRPr>
          </a:p>
        </p:txBody>
      </p:sp>
    </p:spTree>
    <p:extLst>
      <p:ext uri="{BB962C8B-B14F-4D97-AF65-F5344CB8AC3E}">
        <p14:creationId xmlns:p14="http://schemas.microsoft.com/office/powerpoint/2010/main" val="49753756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lvl1pPr>
              <a:defRPr/>
            </a:lvl1pPr>
          </a:lstStyle>
          <a:p>
            <a:pPr>
              <a:defRPr/>
            </a:pPr>
            <a:fld id="{FFCB6CC5-74CE-4CF7-80EE-C0DABEF75293}" type="datetimeFigureOut">
              <a:rPr lang="ru-RU">
                <a:solidFill>
                  <a:prstClr val="black">
                    <a:tint val="75000"/>
                  </a:prstClr>
                </a:solidFill>
              </a:rPr>
              <a:pPr>
                <a:defRPr/>
              </a:pPr>
              <a:t>02.10.2024</a:t>
            </a:fld>
            <a:endParaRPr lang="ru-RU">
              <a:solidFill>
                <a:prstClr val="black">
                  <a:tint val="75000"/>
                </a:prstClr>
              </a:solidFill>
            </a:endParaRPr>
          </a:p>
        </p:txBody>
      </p:sp>
      <p:sp>
        <p:nvSpPr>
          <p:cNvPr id="5" name="Нижний колонтитул 4"/>
          <p:cNvSpPr>
            <a:spLocks noGrp="1"/>
          </p:cNvSpPr>
          <p:nvPr>
            <p:ph type="ftr" sz="quarter" idx="11"/>
          </p:nvPr>
        </p:nvSpPr>
        <p:spPr/>
        <p:txBody>
          <a:bodyPr/>
          <a:lstStyle>
            <a:lvl1pPr>
              <a:defRPr/>
            </a:lvl1pPr>
          </a:lstStyle>
          <a:p>
            <a:pPr>
              <a:defRPr/>
            </a:pPr>
            <a:endParaRPr lang="ru-RU">
              <a:solidFill>
                <a:prstClr val="black">
                  <a:tint val="75000"/>
                </a:prstClr>
              </a:solidFill>
            </a:endParaRPr>
          </a:p>
        </p:txBody>
      </p:sp>
      <p:sp>
        <p:nvSpPr>
          <p:cNvPr id="6" name="Номер слайда 5"/>
          <p:cNvSpPr>
            <a:spLocks noGrp="1"/>
          </p:cNvSpPr>
          <p:nvPr>
            <p:ph type="sldNum" sz="quarter" idx="12"/>
          </p:nvPr>
        </p:nvSpPr>
        <p:spPr/>
        <p:txBody>
          <a:bodyPr/>
          <a:lstStyle>
            <a:lvl1pPr>
              <a:defRPr/>
            </a:lvl1pPr>
          </a:lstStyle>
          <a:p>
            <a:pPr>
              <a:defRPr/>
            </a:pPr>
            <a:fld id="{0F0A92D4-7C7F-4A8E-9BAB-570E709E0885}" type="slidenum">
              <a:rPr lang="ru-RU">
                <a:solidFill>
                  <a:prstClr val="black">
                    <a:tint val="75000"/>
                  </a:prstClr>
                </a:solidFill>
              </a:rPr>
              <a:pPr>
                <a:defRPr/>
              </a:pPr>
              <a:t>‹#›</a:t>
            </a:fld>
            <a:endParaRPr lang="ru-RU">
              <a:solidFill>
                <a:prstClr val="black">
                  <a:tint val="75000"/>
                </a:prstClr>
              </a:solidFill>
            </a:endParaRPr>
          </a:p>
        </p:txBody>
      </p:sp>
    </p:spTree>
    <p:extLst>
      <p:ext uri="{BB962C8B-B14F-4D97-AF65-F5344CB8AC3E}">
        <p14:creationId xmlns:p14="http://schemas.microsoft.com/office/powerpoint/2010/main" val="96555277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lvl1pPr>
              <a:defRPr/>
            </a:lvl1pPr>
          </a:lstStyle>
          <a:p>
            <a:pPr>
              <a:defRPr/>
            </a:pPr>
            <a:fld id="{73B1D945-6440-48A5-BA53-B2312C31DE2D}" type="datetimeFigureOut">
              <a:rPr lang="ru-RU">
                <a:solidFill>
                  <a:prstClr val="black">
                    <a:tint val="75000"/>
                  </a:prstClr>
                </a:solidFill>
              </a:rPr>
              <a:pPr>
                <a:defRPr/>
              </a:pPr>
              <a:t>02.10.2024</a:t>
            </a:fld>
            <a:endParaRPr lang="ru-RU">
              <a:solidFill>
                <a:prstClr val="black">
                  <a:tint val="75000"/>
                </a:prstClr>
              </a:solidFill>
            </a:endParaRPr>
          </a:p>
        </p:txBody>
      </p:sp>
      <p:sp>
        <p:nvSpPr>
          <p:cNvPr id="5" name="Нижний колонтитул 4"/>
          <p:cNvSpPr>
            <a:spLocks noGrp="1"/>
          </p:cNvSpPr>
          <p:nvPr>
            <p:ph type="ftr" sz="quarter" idx="11"/>
          </p:nvPr>
        </p:nvSpPr>
        <p:spPr/>
        <p:txBody>
          <a:bodyPr/>
          <a:lstStyle>
            <a:lvl1pPr>
              <a:defRPr/>
            </a:lvl1pPr>
          </a:lstStyle>
          <a:p>
            <a:pPr>
              <a:defRPr/>
            </a:pPr>
            <a:endParaRPr lang="ru-RU">
              <a:solidFill>
                <a:prstClr val="black">
                  <a:tint val="75000"/>
                </a:prstClr>
              </a:solidFill>
            </a:endParaRPr>
          </a:p>
        </p:txBody>
      </p:sp>
      <p:sp>
        <p:nvSpPr>
          <p:cNvPr id="6" name="Номер слайда 5"/>
          <p:cNvSpPr>
            <a:spLocks noGrp="1"/>
          </p:cNvSpPr>
          <p:nvPr>
            <p:ph type="sldNum" sz="quarter" idx="12"/>
          </p:nvPr>
        </p:nvSpPr>
        <p:spPr/>
        <p:txBody>
          <a:bodyPr/>
          <a:lstStyle>
            <a:lvl1pPr>
              <a:defRPr/>
            </a:lvl1pPr>
          </a:lstStyle>
          <a:p>
            <a:pPr>
              <a:defRPr/>
            </a:pPr>
            <a:fld id="{15A1055F-A572-4C0C-8E9A-DDBFA15593AD}" type="slidenum">
              <a:rPr lang="ru-RU">
                <a:solidFill>
                  <a:prstClr val="black">
                    <a:tint val="75000"/>
                  </a:prstClr>
                </a:solidFill>
              </a:rPr>
              <a:pPr>
                <a:defRPr/>
              </a:pPr>
              <a:t>‹#›</a:t>
            </a:fld>
            <a:endParaRPr lang="ru-RU">
              <a:solidFill>
                <a:prstClr val="black">
                  <a:tint val="75000"/>
                </a:prstClr>
              </a:solidFill>
            </a:endParaRPr>
          </a:p>
        </p:txBody>
      </p:sp>
    </p:spTree>
    <p:extLst>
      <p:ext uri="{BB962C8B-B14F-4D97-AF65-F5344CB8AC3E}">
        <p14:creationId xmlns:p14="http://schemas.microsoft.com/office/powerpoint/2010/main" val="60506513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25"/>
            <a:ext cx="7772400" cy="1470025"/>
          </a:xfrm>
        </p:spPr>
        <p:txBody>
          <a:bodyPr/>
          <a:lstStyle/>
          <a:p>
            <a:r>
              <a:rPr lang="ru-RU" smtClean="0"/>
              <a:t>Образец заголовка</a:t>
            </a:r>
            <a:endParaRPr lang="ru-RU"/>
          </a:p>
        </p:txBody>
      </p:sp>
      <p:sp>
        <p:nvSpPr>
          <p:cNvPr id="3" name="Подзаголовок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lvl1pPr fontAlgn="base">
              <a:spcBef>
                <a:spcPct val="0"/>
              </a:spcBef>
              <a:spcAft>
                <a:spcPct val="0"/>
              </a:spcAft>
              <a:defRPr>
                <a:latin typeface="Arial" charset="0"/>
              </a:defRPr>
            </a:lvl1pPr>
          </a:lstStyle>
          <a:p>
            <a:pPr>
              <a:defRPr/>
            </a:pPr>
            <a:fld id="{3F6DE12B-6D17-4419-B804-7137DD72D260}" type="datetimeFigureOut">
              <a:rPr lang="ru-RU"/>
              <a:pPr>
                <a:defRPr/>
              </a:pPr>
              <a:t>02.10.2024</a:t>
            </a:fld>
            <a:endParaRPr lang="ru-RU"/>
          </a:p>
        </p:txBody>
      </p:sp>
      <p:sp>
        <p:nvSpPr>
          <p:cNvPr id="5" name="Нижний колонтитул 4"/>
          <p:cNvSpPr>
            <a:spLocks noGrp="1"/>
          </p:cNvSpPr>
          <p:nvPr>
            <p:ph type="ftr" sz="quarter" idx="11"/>
          </p:nvPr>
        </p:nvSpPr>
        <p:spPr/>
        <p:txBody>
          <a:bodyPr/>
          <a:lstStyle>
            <a:lvl1pPr fontAlgn="base">
              <a:spcBef>
                <a:spcPct val="0"/>
              </a:spcBef>
              <a:spcAft>
                <a:spcPct val="0"/>
              </a:spcAft>
              <a:defRPr>
                <a:latin typeface="Arial" charset="0"/>
              </a:defRPr>
            </a:lvl1pPr>
          </a:lstStyle>
          <a:p>
            <a:pPr>
              <a:defRPr/>
            </a:pPr>
            <a:endParaRPr lang="ru-RU"/>
          </a:p>
        </p:txBody>
      </p:sp>
      <p:sp>
        <p:nvSpPr>
          <p:cNvPr id="6" name="Номер слайда 5"/>
          <p:cNvSpPr>
            <a:spLocks noGrp="1"/>
          </p:cNvSpPr>
          <p:nvPr>
            <p:ph type="sldNum" sz="quarter" idx="12"/>
          </p:nvPr>
        </p:nvSpPr>
        <p:spPr/>
        <p:txBody>
          <a:bodyPr/>
          <a:lstStyle>
            <a:lvl1pPr fontAlgn="base">
              <a:spcBef>
                <a:spcPct val="0"/>
              </a:spcBef>
              <a:spcAft>
                <a:spcPct val="0"/>
              </a:spcAft>
              <a:defRPr>
                <a:latin typeface="Arial" charset="0"/>
              </a:defRPr>
            </a:lvl1pPr>
          </a:lstStyle>
          <a:p>
            <a:pPr>
              <a:defRPr/>
            </a:pPr>
            <a:fld id="{0627B688-7F9B-45EE-973B-0E39AE9B9A7A}" type="slidenum">
              <a:rPr lang="ru-RU"/>
              <a:pPr>
                <a:defRPr/>
              </a:pPr>
              <a:t>‹#›</a:t>
            </a:fld>
            <a:endParaRPr lang="ru-RU"/>
          </a:p>
        </p:txBody>
      </p:sp>
    </p:spTree>
    <p:extLst>
      <p:ext uri="{BB962C8B-B14F-4D97-AF65-F5344CB8AC3E}">
        <p14:creationId xmlns:p14="http://schemas.microsoft.com/office/powerpoint/2010/main" val="306678041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lvl1pPr fontAlgn="base">
              <a:spcBef>
                <a:spcPct val="0"/>
              </a:spcBef>
              <a:spcAft>
                <a:spcPct val="0"/>
              </a:spcAft>
              <a:defRPr>
                <a:latin typeface="Arial" charset="0"/>
              </a:defRPr>
            </a:lvl1pPr>
          </a:lstStyle>
          <a:p>
            <a:pPr>
              <a:defRPr/>
            </a:pPr>
            <a:fld id="{1C9EEE8E-216A-46F1-8D77-BC88D614CBD5}" type="datetimeFigureOut">
              <a:rPr lang="ru-RU"/>
              <a:pPr>
                <a:defRPr/>
              </a:pPr>
              <a:t>02.10.2024</a:t>
            </a:fld>
            <a:endParaRPr lang="ru-RU"/>
          </a:p>
        </p:txBody>
      </p:sp>
      <p:sp>
        <p:nvSpPr>
          <p:cNvPr id="5" name="Нижний колонтитул 4"/>
          <p:cNvSpPr>
            <a:spLocks noGrp="1"/>
          </p:cNvSpPr>
          <p:nvPr>
            <p:ph type="ftr" sz="quarter" idx="11"/>
          </p:nvPr>
        </p:nvSpPr>
        <p:spPr/>
        <p:txBody>
          <a:bodyPr/>
          <a:lstStyle>
            <a:lvl1pPr fontAlgn="base">
              <a:spcBef>
                <a:spcPct val="0"/>
              </a:spcBef>
              <a:spcAft>
                <a:spcPct val="0"/>
              </a:spcAft>
              <a:defRPr>
                <a:latin typeface="Arial" charset="0"/>
              </a:defRPr>
            </a:lvl1pPr>
          </a:lstStyle>
          <a:p>
            <a:pPr>
              <a:defRPr/>
            </a:pPr>
            <a:endParaRPr lang="ru-RU"/>
          </a:p>
        </p:txBody>
      </p:sp>
      <p:sp>
        <p:nvSpPr>
          <p:cNvPr id="6" name="Номер слайда 5"/>
          <p:cNvSpPr>
            <a:spLocks noGrp="1"/>
          </p:cNvSpPr>
          <p:nvPr>
            <p:ph type="sldNum" sz="quarter" idx="12"/>
          </p:nvPr>
        </p:nvSpPr>
        <p:spPr/>
        <p:txBody>
          <a:bodyPr/>
          <a:lstStyle>
            <a:lvl1pPr fontAlgn="base">
              <a:spcBef>
                <a:spcPct val="0"/>
              </a:spcBef>
              <a:spcAft>
                <a:spcPct val="0"/>
              </a:spcAft>
              <a:defRPr>
                <a:latin typeface="Arial" charset="0"/>
              </a:defRPr>
            </a:lvl1pPr>
          </a:lstStyle>
          <a:p>
            <a:pPr>
              <a:defRPr/>
            </a:pPr>
            <a:fld id="{A4FF0A2C-8FD0-4C65-A1F3-D387327D2774}" type="slidenum">
              <a:rPr lang="ru-RU"/>
              <a:pPr>
                <a:defRPr/>
              </a:pPr>
              <a:t>‹#›</a:t>
            </a:fld>
            <a:endParaRPr lang="ru-RU"/>
          </a:p>
        </p:txBody>
      </p:sp>
    </p:spTree>
    <p:extLst>
      <p:ext uri="{BB962C8B-B14F-4D97-AF65-F5344CB8AC3E}">
        <p14:creationId xmlns:p14="http://schemas.microsoft.com/office/powerpoint/2010/main" val="148442014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smtClean="0"/>
              <a:t>Образец заголовка</a:t>
            </a:r>
            <a:endParaRPr lang="ru-RU"/>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lvl1pPr fontAlgn="base">
              <a:spcBef>
                <a:spcPct val="0"/>
              </a:spcBef>
              <a:spcAft>
                <a:spcPct val="0"/>
              </a:spcAft>
              <a:defRPr>
                <a:latin typeface="Arial" charset="0"/>
              </a:defRPr>
            </a:lvl1pPr>
          </a:lstStyle>
          <a:p>
            <a:pPr>
              <a:defRPr/>
            </a:pPr>
            <a:fld id="{E26B047C-AAF0-4294-AF70-7AC6ABCE1455}" type="datetimeFigureOut">
              <a:rPr lang="ru-RU"/>
              <a:pPr>
                <a:defRPr/>
              </a:pPr>
              <a:t>02.10.2024</a:t>
            </a:fld>
            <a:endParaRPr lang="ru-RU"/>
          </a:p>
        </p:txBody>
      </p:sp>
      <p:sp>
        <p:nvSpPr>
          <p:cNvPr id="5" name="Нижний колонтитул 4"/>
          <p:cNvSpPr>
            <a:spLocks noGrp="1"/>
          </p:cNvSpPr>
          <p:nvPr>
            <p:ph type="ftr" sz="quarter" idx="11"/>
          </p:nvPr>
        </p:nvSpPr>
        <p:spPr/>
        <p:txBody>
          <a:bodyPr/>
          <a:lstStyle>
            <a:lvl1pPr fontAlgn="base">
              <a:spcBef>
                <a:spcPct val="0"/>
              </a:spcBef>
              <a:spcAft>
                <a:spcPct val="0"/>
              </a:spcAft>
              <a:defRPr>
                <a:latin typeface="Arial" charset="0"/>
              </a:defRPr>
            </a:lvl1pPr>
          </a:lstStyle>
          <a:p>
            <a:pPr>
              <a:defRPr/>
            </a:pPr>
            <a:endParaRPr lang="ru-RU"/>
          </a:p>
        </p:txBody>
      </p:sp>
      <p:sp>
        <p:nvSpPr>
          <p:cNvPr id="6" name="Номер слайда 5"/>
          <p:cNvSpPr>
            <a:spLocks noGrp="1"/>
          </p:cNvSpPr>
          <p:nvPr>
            <p:ph type="sldNum" sz="quarter" idx="12"/>
          </p:nvPr>
        </p:nvSpPr>
        <p:spPr/>
        <p:txBody>
          <a:bodyPr/>
          <a:lstStyle>
            <a:lvl1pPr fontAlgn="base">
              <a:spcBef>
                <a:spcPct val="0"/>
              </a:spcBef>
              <a:spcAft>
                <a:spcPct val="0"/>
              </a:spcAft>
              <a:defRPr>
                <a:latin typeface="Arial" charset="0"/>
              </a:defRPr>
            </a:lvl1pPr>
          </a:lstStyle>
          <a:p>
            <a:pPr>
              <a:defRPr/>
            </a:pPr>
            <a:fld id="{70698DAA-4008-4337-951D-79D538C0A6A6}" type="slidenum">
              <a:rPr lang="ru-RU"/>
              <a:pPr>
                <a:defRPr/>
              </a:pPr>
              <a:t>‹#›</a:t>
            </a:fld>
            <a:endParaRPr lang="ru-RU"/>
          </a:p>
        </p:txBody>
      </p:sp>
    </p:spTree>
    <p:extLst>
      <p:ext uri="{BB962C8B-B14F-4D97-AF65-F5344CB8AC3E}">
        <p14:creationId xmlns:p14="http://schemas.microsoft.com/office/powerpoint/2010/main" val="119554472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Содержимое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lvl1pPr fontAlgn="base">
              <a:spcBef>
                <a:spcPct val="0"/>
              </a:spcBef>
              <a:spcAft>
                <a:spcPct val="0"/>
              </a:spcAft>
              <a:defRPr>
                <a:latin typeface="Arial" charset="0"/>
              </a:defRPr>
            </a:lvl1pPr>
          </a:lstStyle>
          <a:p>
            <a:pPr>
              <a:defRPr/>
            </a:pPr>
            <a:fld id="{22BBA452-2DDF-43D8-B8E5-75CDD13C1F57}" type="datetimeFigureOut">
              <a:rPr lang="ru-RU"/>
              <a:pPr>
                <a:defRPr/>
              </a:pPr>
              <a:t>02.10.2024</a:t>
            </a:fld>
            <a:endParaRPr lang="ru-RU"/>
          </a:p>
        </p:txBody>
      </p:sp>
      <p:sp>
        <p:nvSpPr>
          <p:cNvPr id="6" name="Нижний колонтитул 5"/>
          <p:cNvSpPr>
            <a:spLocks noGrp="1"/>
          </p:cNvSpPr>
          <p:nvPr>
            <p:ph type="ftr" sz="quarter" idx="11"/>
          </p:nvPr>
        </p:nvSpPr>
        <p:spPr/>
        <p:txBody>
          <a:bodyPr/>
          <a:lstStyle>
            <a:lvl1pPr fontAlgn="base">
              <a:spcBef>
                <a:spcPct val="0"/>
              </a:spcBef>
              <a:spcAft>
                <a:spcPct val="0"/>
              </a:spcAft>
              <a:defRPr>
                <a:latin typeface="Arial" charset="0"/>
              </a:defRPr>
            </a:lvl1pPr>
          </a:lstStyle>
          <a:p>
            <a:pPr>
              <a:defRPr/>
            </a:pPr>
            <a:endParaRPr lang="ru-RU"/>
          </a:p>
        </p:txBody>
      </p:sp>
      <p:sp>
        <p:nvSpPr>
          <p:cNvPr id="7" name="Номер слайда 6"/>
          <p:cNvSpPr>
            <a:spLocks noGrp="1"/>
          </p:cNvSpPr>
          <p:nvPr>
            <p:ph type="sldNum" sz="quarter" idx="12"/>
          </p:nvPr>
        </p:nvSpPr>
        <p:spPr/>
        <p:txBody>
          <a:bodyPr/>
          <a:lstStyle>
            <a:lvl1pPr fontAlgn="base">
              <a:spcBef>
                <a:spcPct val="0"/>
              </a:spcBef>
              <a:spcAft>
                <a:spcPct val="0"/>
              </a:spcAft>
              <a:defRPr>
                <a:latin typeface="Arial" charset="0"/>
              </a:defRPr>
            </a:lvl1pPr>
          </a:lstStyle>
          <a:p>
            <a:pPr>
              <a:defRPr/>
            </a:pPr>
            <a:fld id="{7551AAC6-4953-4239-99C0-A70165097CFD}" type="slidenum">
              <a:rPr lang="ru-RU"/>
              <a:pPr>
                <a:defRPr/>
              </a:pPr>
              <a:t>‹#›</a:t>
            </a:fld>
            <a:endParaRPr lang="ru-RU"/>
          </a:p>
        </p:txBody>
      </p:sp>
    </p:spTree>
    <p:extLst>
      <p:ext uri="{BB962C8B-B14F-4D97-AF65-F5344CB8AC3E}">
        <p14:creationId xmlns:p14="http://schemas.microsoft.com/office/powerpoint/2010/main" val="40651490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lstStyle>
          <a:p>
            <a:r>
              <a:rPr lang="ru-RU" smtClean="0"/>
              <a:t>Образец заголовка</a:t>
            </a:r>
            <a:endParaRPr lang="ru-RU"/>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Содержимое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Содержимое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lvl1pPr fontAlgn="base">
              <a:spcBef>
                <a:spcPct val="0"/>
              </a:spcBef>
              <a:spcAft>
                <a:spcPct val="0"/>
              </a:spcAft>
              <a:defRPr>
                <a:latin typeface="Arial" charset="0"/>
              </a:defRPr>
            </a:lvl1pPr>
          </a:lstStyle>
          <a:p>
            <a:pPr>
              <a:defRPr/>
            </a:pPr>
            <a:fld id="{A0A139BB-3ED8-424A-9456-3282EDFBB44C}" type="datetimeFigureOut">
              <a:rPr lang="ru-RU"/>
              <a:pPr>
                <a:defRPr/>
              </a:pPr>
              <a:t>02.10.2024</a:t>
            </a:fld>
            <a:endParaRPr lang="ru-RU"/>
          </a:p>
        </p:txBody>
      </p:sp>
      <p:sp>
        <p:nvSpPr>
          <p:cNvPr id="8" name="Нижний колонтитул 7"/>
          <p:cNvSpPr>
            <a:spLocks noGrp="1"/>
          </p:cNvSpPr>
          <p:nvPr>
            <p:ph type="ftr" sz="quarter" idx="11"/>
          </p:nvPr>
        </p:nvSpPr>
        <p:spPr/>
        <p:txBody>
          <a:bodyPr/>
          <a:lstStyle>
            <a:lvl1pPr fontAlgn="base">
              <a:spcBef>
                <a:spcPct val="0"/>
              </a:spcBef>
              <a:spcAft>
                <a:spcPct val="0"/>
              </a:spcAft>
              <a:defRPr>
                <a:latin typeface="Arial" charset="0"/>
              </a:defRPr>
            </a:lvl1pPr>
          </a:lstStyle>
          <a:p>
            <a:pPr>
              <a:defRPr/>
            </a:pPr>
            <a:endParaRPr lang="ru-RU"/>
          </a:p>
        </p:txBody>
      </p:sp>
      <p:sp>
        <p:nvSpPr>
          <p:cNvPr id="9" name="Номер слайда 8"/>
          <p:cNvSpPr>
            <a:spLocks noGrp="1"/>
          </p:cNvSpPr>
          <p:nvPr>
            <p:ph type="sldNum" sz="quarter" idx="12"/>
          </p:nvPr>
        </p:nvSpPr>
        <p:spPr/>
        <p:txBody>
          <a:bodyPr/>
          <a:lstStyle>
            <a:lvl1pPr fontAlgn="base">
              <a:spcBef>
                <a:spcPct val="0"/>
              </a:spcBef>
              <a:spcAft>
                <a:spcPct val="0"/>
              </a:spcAft>
              <a:defRPr>
                <a:latin typeface="Arial" charset="0"/>
              </a:defRPr>
            </a:lvl1pPr>
          </a:lstStyle>
          <a:p>
            <a:pPr>
              <a:defRPr/>
            </a:pPr>
            <a:fld id="{29927F5F-F8BA-41BE-8E64-BBD1FF0CFC3F}" type="slidenum">
              <a:rPr lang="ru-RU"/>
              <a:pPr>
                <a:defRPr/>
              </a:pPr>
              <a:t>‹#›</a:t>
            </a:fld>
            <a:endParaRPr lang="ru-RU"/>
          </a:p>
        </p:txBody>
      </p:sp>
    </p:spTree>
    <p:extLst>
      <p:ext uri="{BB962C8B-B14F-4D97-AF65-F5344CB8AC3E}">
        <p14:creationId xmlns:p14="http://schemas.microsoft.com/office/powerpoint/2010/main" val="24218300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lvl1pPr fontAlgn="base">
              <a:spcBef>
                <a:spcPct val="0"/>
              </a:spcBef>
              <a:spcAft>
                <a:spcPct val="0"/>
              </a:spcAft>
              <a:defRPr>
                <a:latin typeface="Arial" charset="0"/>
              </a:defRPr>
            </a:lvl1pPr>
          </a:lstStyle>
          <a:p>
            <a:pPr>
              <a:defRPr/>
            </a:pPr>
            <a:fld id="{6E3DA4FC-D605-4EB1-8E18-73CA876F448C}" type="datetimeFigureOut">
              <a:rPr lang="ru-RU"/>
              <a:pPr>
                <a:defRPr/>
              </a:pPr>
              <a:t>02.10.2024</a:t>
            </a:fld>
            <a:endParaRPr lang="ru-RU"/>
          </a:p>
        </p:txBody>
      </p:sp>
      <p:sp>
        <p:nvSpPr>
          <p:cNvPr id="4" name="Нижний колонтитул 3"/>
          <p:cNvSpPr>
            <a:spLocks noGrp="1"/>
          </p:cNvSpPr>
          <p:nvPr>
            <p:ph type="ftr" sz="quarter" idx="11"/>
          </p:nvPr>
        </p:nvSpPr>
        <p:spPr/>
        <p:txBody>
          <a:bodyPr/>
          <a:lstStyle>
            <a:lvl1pPr fontAlgn="base">
              <a:spcBef>
                <a:spcPct val="0"/>
              </a:spcBef>
              <a:spcAft>
                <a:spcPct val="0"/>
              </a:spcAft>
              <a:defRPr>
                <a:latin typeface="Arial" charset="0"/>
              </a:defRPr>
            </a:lvl1pPr>
          </a:lstStyle>
          <a:p>
            <a:pPr>
              <a:defRPr/>
            </a:pPr>
            <a:endParaRPr lang="ru-RU"/>
          </a:p>
        </p:txBody>
      </p:sp>
      <p:sp>
        <p:nvSpPr>
          <p:cNvPr id="5" name="Номер слайда 4"/>
          <p:cNvSpPr>
            <a:spLocks noGrp="1"/>
          </p:cNvSpPr>
          <p:nvPr>
            <p:ph type="sldNum" sz="quarter" idx="12"/>
          </p:nvPr>
        </p:nvSpPr>
        <p:spPr/>
        <p:txBody>
          <a:bodyPr/>
          <a:lstStyle>
            <a:lvl1pPr fontAlgn="base">
              <a:spcBef>
                <a:spcPct val="0"/>
              </a:spcBef>
              <a:spcAft>
                <a:spcPct val="0"/>
              </a:spcAft>
              <a:defRPr>
                <a:latin typeface="Arial" charset="0"/>
              </a:defRPr>
            </a:lvl1pPr>
          </a:lstStyle>
          <a:p>
            <a:pPr>
              <a:defRPr/>
            </a:pPr>
            <a:fld id="{96CF780B-7D63-47C8-ABCF-03D92AFB30E6}" type="slidenum">
              <a:rPr lang="ru-RU"/>
              <a:pPr>
                <a:defRPr/>
              </a:pPr>
              <a:t>‹#›</a:t>
            </a:fld>
            <a:endParaRPr lang="ru-RU"/>
          </a:p>
        </p:txBody>
      </p:sp>
    </p:spTree>
    <p:extLst>
      <p:ext uri="{BB962C8B-B14F-4D97-AF65-F5344CB8AC3E}">
        <p14:creationId xmlns:p14="http://schemas.microsoft.com/office/powerpoint/2010/main" val="132594962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lvl1pPr fontAlgn="base">
              <a:spcBef>
                <a:spcPct val="0"/>
              </a:spcBef>
              <a:spcAft>
                <a:spcPct val="0"/>
              </a:spcAft>
              <a:defRPr>
                <a:latin typeface="Arial" charset="0"/>
              </a:defRPr>
            </a:lvl1pPr>
          </a:lstStyle>
          <a:p>
            <a:pPr>
              <a:defRPr/>
            </a:pPr>
            <a:fld id="{A5F5E86C-CDD0-4AF5-81E4-82A1694D35D6}" type="datetimeFigureOut">
              <a:rPr lang="ru-RU"/>
              <a:pPr>
                <a:defRPr/>
              </a:pPr>
              <a:t>02.10.2024</a:t>
            </a:fld>
            <a:endParaRPr lang="ru-RU"/>
          </a:p>
        </p:txBody>
      </p:sp>
      <p:sp>
        <p:nvSpPr>
          <p:cNvPr id="3" name="Нижний колонтитул 2"/>
          <p:cNvSpPr>
            <a:spLocks noGrp="1"/>
          </p:cNvSpPr>
          <p:nvPr>
            <p:ph type="ftr" sz="quarter" idx="11"/>
          </p:nvPr>
        </p:nvSpPr>
        <p:spPr/>
        <p:txBody>
          <a:bodyPr/>
          <a:lstStyle>
            <a:lvl1pPr fontAlgn="base">
              <a:spcBef>
                <a:spcPct val="0"/>
              </a:spcBef>
              <a:spcAft>
                <a:spcPct val="0"/>
              </a:spcAft>
              <a:defRPr>
                <a:latin typeface="Arial" charset="0"/>
              </a:defRPr>
            </a:lvl1pPr>
          </a:lstStyle>
          <a:p>
            <a:pPr>
              <a:defRPr/>
            </a:pPr>
            <a:endParaRPr lang="ru-RU"/>
          </a:p>
        </p:txBody>
      </p:sp>
      <p:sp>
        <p:nvSpPr>
          <p:cNvPr id="4" name="Номер слайда 3"/>
          <p:cNvSpPr>
            <a:spLocks noGrp="1"/>
          </p:cNvSpPr>
          <p:nvPr>
            <p:ph type="sldNum" sz="quarter" idx="12"/>
          </p:nvPr>
        </p:nvSpPr>
        <p:spPr/>
        <p:txBody>
          <a:bodyPr/>
          <a:lstStyle>
            <a:lvl1pPr fontAlgn="base">
              <a:spcBef>
                <a:spcPct val="0"/>
              </a:spcBef>
              <a:spcAft>
                <a:spcPct val="0"/>
              </a:spcAft>
              <a:defRPr>
                <a:latin typeface="Arial" charset="0"/>
              </a:defRPr>
            </a:lvl1pPr>
          </a:lstStyle>
          <a:p>
            <a:pPr>
              <a:defRPr/>
            </a:pPr>
            <a:fld id="{A0462279-FD1E-4F78-9F77-DA3A8E31258E}" type="slidenum">
              <a:rPr lang="ru-RU"/>
              <a:pPr>
                <a:defRPr/>
              </a:pPr>
              <a:t>‹#›</a:t>
            </a:fld>
            <a:endParaRPr lang="ru-RU"/>
          </a:p>
        </p:txBody>
      </p:sp>
    </p:spTree>
    <p:extLst>
      <p:ext uri="{BB962C8B-B14F-4D97-AF65-F5344CB8AC3E}">
        <p14:creationId xmlns:p14="http://schemas.microsoft.com/office/powerpoint/2010/main" val="19985028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smtClean="0"/>
              <a:t>Образец заголовка</a:t>
            </a:r>
            <a:endParaRPr lang="ru-RU"/>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5B106E36-FD25-4E2D-B0AA-010F637433A0}" type="datetimeFigureOut">
              <a:rPr lang="ru-RU" smtClean="0">
                <a:solidFill>
                  <a:prstClr val="black">
                    <a:tint val="75000"/>
                  </a:prstClr>
                </a:solidFill>
              </a:rPr>
              <a:pPr/>
              <a:t>02.10.2024</a:t>
            </a:fld>
            <a:endParaRPr lang="ru-RU">
              <a:solidFill>
                <a:prstClr val="black">
                  <a:tint val="75000"/>
                </a:prstClr>
              </a:solidFill>
            </a:endParaRPr>
          </a:p>
        </p:txBody>
      </p:sp>
      <p:sp>
        <p:nvSpPr>
          <p:cNvPr id="5" name="Нижний колонтитул 4"/>
          <p:cNvSpPr>
            <a:spLocks noGrp="1"/>
          </p:cNvSpPr>
          <p:nvPr>
            <p:ph type="ftr" sz="quarter" idx="11"/>
          </p:nvPr>
        </p:nvSpPr>
        <p:spPr/>
        <p:txBody>
          <a:bodyPr/>
          <a:lstStyle/>
          <a:p>
            <a:endParaRPr lang="ru-RU">
              <a:solidFill>
                <a:prstClr val="black">
                  <a:tint val="75000"/>
                </a:prstClr>
              </a:solidFill>
            </a:endParaRPr>
          </a:p>
        </p:txBody>
      </p:sp>
      <p:sp>
        <p:nvSpPr>
          <p:cNvPr id="6" name="Номер слайда 5"/>
          <p:cNvSpPr>
            <a:spLocks noGrp="1"/>
          </p:cNvSpPr>
          <p:nvPr>
            <p:ph type="sldNum" sz="quarter" idx="12"/>
          </p:nvPr>
        </p:nvSpPr>
        <p:spPr/>
        <p:txBody>
          <a:bodyPr/>
          <a:lstStyle/>
          <a:p>
            <a:fld id="{725C68B6-61C2-468F-89AB-4B9F7531AA68}" type="slidenum">
              <a:rPr lang="ru-RU" smtClean="0">
                <a:solidFill>
                  <a:prstClr val="black">
                    <a:tint val="75000"/>
                  </a:prstClr>
                </a:solidFill>
              </a:rPr>
              <a:pPr/>
              <a:t>‹#›</a:t>
            </a:fld>
            <a:endParaRPr lang="ru-RU">
              <a:solidFill>
                <a:prstClr val="black">
                  <a:tint val="75000"/>
                </a:prstClr>
              </a:solidFill>
            </a:endParaRPr>
          </a:p>
        </p:txBody>
      </p:sp>
    </p:spTree>
    <p:extLst>
      <p:ext uri="{BB962C8B-B14F-4D97-AF65-F5344CB8AC3E}">
        <p14:creationId xmlns:p14="http://schemas.microsoft.com/office/powerpoint/2010/main" val="315747761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smtClean="0"/>
              <a:t>Образец заголовка</a:t>
            </a:r>
            <a:endParaRPr lang="ru-RU"/>
          </a:p>
        </p:txBody>
      </p:sp>
      <p:sp>
        <p:nvSpPr>
          <p:cNvPr id="3" name="Содержимое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lvl1pPr fontAlgn="base">
              <a:spcBef>
                <a:spcPct val="0"/>
              </a:spcBef>
              <a:spcAft>
                <a:spcPct val="0"/>
              </a:spcAft>
              <a:defRPr>
                <a:latin typeface="Arial" charset="0"/>
              </a:defRPr>
            </a:lvl1pPr>
          </a:lstStyle>
          <a:p>
            <a:pPr>
              <a:defRPr/>
            </a:pPr>
            <a:fld id="{6EFA65E6-713E-47FB-9025-75C4AB3EB784}" type="datetimeFigureOut">
              <a:rPr lang="ru-RU"/>
              <a:pPr>
                <a:defRPr/>
              </a:pPr>
              <a:t>02.10.2024</a:t>
            </a:fld>
            <a:endParaRPr lang="ru-RU"/>
          </a:p>
        </p:txBody>
      </p:sp>
      <p:sp>
        <p:nvSpPr>
          <p:cNvPr id="6" name="Нижний колонтитул 5"/>
          <p:cNvSpPr>
            <a:spLocks noGrp="1"/>
          </p:cNvSpPr>
          <p:nvPr>
            <p:ph type="ftr" sz="quarter" idx="11"/>
          </p:nvPr>
        </p:nvSpPr>
        <p:spPr/>
        <p:txBody>
          <a:bodyPr/>
          <a:lstStyle>
            <a:lvl1pPr fontAlgn="base">
              <a:spcBef>
                <a:spcPct val="0"/>
              </a:spcBef>
              <a:spcAft>
                <a:spcPct val="0"/>
              </a:spcAft>
              <a:defRPr>
                <a:latin typeface="Arial" charset="0"/>
              </a:defRPr>
            </a:lvl1pPr>
          </a:lstStyle>
          <a:p>
            <a:pPr>
              <a:defRPr/>
            </a:pPr>
            <a:endParaRPr lang="ru-RU"/>
          </a:p>
        </p:txBody>
      </p:sp>
      <p:sp>
        <p:nvSpPr>
          <p:cNvPr id="7" name="Номер слайда 6"/>
          <p:cNvSpPr>
            <a:spLocks noGrp="1"/>
          </p:cNvSpPr>
          <p:nvPr>
            <p:ph type="sldNum" sz="quarter" idx="12"/>
          </p:nvPr>
        </p:nvSpPr>
        <p:spPr/>
        <p:txBody>
          <a:bodyPr/>
          <a:lstStyle>
            <a:lvl1pPr fontAlgn="base">
              <a:spcBef>
                <a:spcPct val="0"/>
              </a:spcBef>
              <a:spcAft>
                <a:spcPct val="0"/>
              </a:spcAft>
              <a:defRPr>
                <a:latin typeface="Arial" charset="0"/>
              </a:defRPr>
            </a:lvl1pPr>
          </a:lstStyle>
          <a:p>
            <a:pPr>
              <a:defRPr/>
            </a:pPr>
            <a:fld id="{FE215BD0-EB5C-4E9F-B7F3-22D2E994B636}" type="slidenum">
              <a:rPr lang="ru-RU"/>
              <a:pPr>
                <a:defRPr/>
              </a:pPr>
              <a:t>‹#›</a:t>
            </a:fld>
            <a:endParaRPr lang="ru-RU"/>
          </a:p>
        </p:txBody>
      </p:sp>
    </p:spTree>
    <p:extLst>
      <p:ext uri="{BB962C8B-B14F-4D97-AF65-F5344CB8AC3E}">
        <p14:creationId xmlns:p14="http://schemas.microsoft.com/office/powerpoint/2010/main" val="259682640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smtClean="0"/>
              <a:t>Образец заголовка</a:t>
            </a:r>
            <a:endParaRPr lang="ru-RU"/>
          </a:p>
        </p:txBody>
      </p:sp>
      <p:sp>
        <p:nvSpPr>
          <p:cNvPr id="3" name="Рисунок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ru-RU" noProof="0"/>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lvl1pPr fontAlgn="base">
              <a:spcBef>
                <a:spcPct val="0"/>
              </a:spcBef>
              <a:spcAft>
                <a:spcPct val="0"/>
              </a:spcAft>
              <a:defRPr>
                <a:latin typeface="Arial" charset="0"/>
              </a:defRPr>
            </a:lvl1pPr>
          </a:lstStyle>
          <a:p>
            <a:pPr>
              <a:defRPr/>
            </a:pPr>
            <a:fld id="{084902A3-27CE-49A9-AC02-9E88846B1788}" type="datetimeFigureOut">
              <a:rPr lang="ru-RU"/>
              <a:pPr>
                <a:defRPr/>
              </a:pPr>
              <a:t>02.10.2024</a:t>
            </a:fld>
            <a:endParaRPr lang="ru-RU"/>
          </a:p>
        </p:txBody>
      </p:sp>
      <p:sp>
        <p:nvSpPr>
          <p:cNvPr id="6" name="Нижний колонтитул 5"/>
          <p:cNvSpPr>
            <a:spLocks noGrp="1"/>
          </p:cNvSpPr>
          <p:nvPr>
            <p:ph type="ftr" sz="quarter" idx="11"/>
          </p:nvPr>
        </p:nvSpPr>
        <p:spPr/>
        <p:txBody>
          <a:bodyPr/>
          <a:lstStyle>
            <a:lvl1pPr fontAlgn="base">
              <a:spcBef>
                <a:spcPct val="0"/>
              </a:spcBef>
              <a:spcAft>
                <a:spcPct val="0"/>
              </a:spcAft>
              <a:defRPr>
                <a:latin typeface="Arial" charset="0"/>
              </a:defRPr>
            </a:lvl1pPr>
          </a:lstStyle>
          <a:p>
            <a:pPr>
              <a:defRPr/>
            </a:pPr>
            <a:endParaRPr lang="ru-RU"/>
          </a:p>
        </p:txBody>
      </p:sp>
      <p:sp>
        <p:nvSpPr>
          <p:cNvPr id="7" name="Номер слайда 6"/>
          <p:cNvSpPr>
            <a:spLocks noGrp="1"/>
          </p:cNvSpPr>
          <p:nvPr>
            <p:ph type="sldNum" sz="quarter" idx="12"/>
          </p:nvPr>
        </p:nvSpPr>
        <p:spPr/>
        <p:txBody>
          <a:bodyPr/>
          <a:lstStyle>
            <a:lvl1pPr fontAlgn="base">
              <a:spcBef>
                <a:spcPct val="0"/>
              </a:spcBef>
              <a:spcAft>
                <a:spcPct val="0"/>
              </a:spcAft>
              <a:defRPr>
                <a:latin typeface="Arial" charset="0"/>
              </a:defRPr>
            </a:lvl1pPr>
          </a:lstStyle>
          <a:p>
            <a:pPr>
              <a:defRPr/>
            </a:pPr>
            <a:fld id="{D5721ABE-4B11-473B-858C-EDCC714FED65}" type="slidenum">
              <a:rPr lang="ru-RU"/>
              <a:pPr>
                <a:defRPr/>
              </a:pPr>
              <a:t>‹#›</a:t>
            </a:fld>
            <a:endParaRPr lang="ru-RU"/>
          </a:p>
        </p:txBody>
      </p:sp>
    </p:spTree>
    <p:extLst>
      <p:ext uri="{BB962C8B-B14F-4D97-AF65-F5344CB8AC3E}">
        <p14:creationId xmlns:p14="http://schemas.microsoft.com/office/powerpoint/2010/main" val="311050203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lvl1pPr fontAlgn="base">
              <a:spcBef>
                <a:spcPct val="0"/>
              </a:spcBef>
              <a:spcAft>
                <a:spcPct val="0"/>
              </a:spcAft>
              <a:defRPr>
                <a:latin typeface="Arial" charset="0"/>
              </a:defRPr>
            </a:lvl1pPr>
          </a:lstStyle>
          <a:p>
            <a:pPr>
              <a:defRPr/>
            </a:pPr>
            <a:fld id="{F2F2DA2C-F537-429C-A132-C68E870AFB08}" type="datetimeFigureOut">
              <a:rPr lang="ru-RU"/>
              <a:pPr>
                <a:defRPr/>
              </a:pPr>
              <a:t>02.10.2024</a:t>
            </a:fld>
            <a:endParaRPr lang="ru-RU"/>
          </a:p>
        </p:txBody>
      </p:sp>
      <p:sp>
        <p:nvSpPr>
          <p:cNvPr id="5" name="Нижний колонтитул 4"/>
          <p:cNvSpPr>
            <a:spLocks noGrp="1"/>
          </p:cNvSpPr>
          <p:nvPr>
            <p:ph type="ftr" sz="quarter" idx="11"/>
          </p:nvPr>
        </p:nvSpPr>
        <p:spPr/>
        <p:txBody>
          <a:bodyPr/>
          <a:lstStyle>
            <a:lvl1pPr fontAlgn="base">
              <a:spcBef>
                <a:spcPct val="0"/>
              </a:spcBef>
              <a:spcAft>
                <a:spcPct val="0"/>
              </a:spcAft>
              <a:defRPr>
                <a:latin typeface="Arial" charset="0"/>
              </a:defRPr>
            </a:lvl1pPr>
          </a:lstStyle>
          <a:p>
            <a:pPr>
              <a:defRPr/>
            </a:pPr>
            <a:endParaRPr lang="ru-RU"/>
          </a:p>
        </p:txBody>
      </p:sp>
      <p:sp>
        <p:nvSpPr>
          <p:cNvPr id="6" name="Номер слайда 5"/>
          <p:cNvSpPr>
            <a:spLocks noGrp="1"/>
          </p:cNvSpPr>
          <p:nvPr>
            <p:ph type="sldNum" sz="quarter" idx="12"/>
          </p:nvPr>
        </p:nvSpPr>
        <p:spPr/>
        <p:txBody>
          <a:bodyPr/>
          <a:lstStyle>
            <a:lvl1pPr fontAlgn="base">
              <a:spcBef>
                <a:spcPct val="0"/>
              </a:spcBef>
              <a:spcAft>
                <a:spcPct val="0"/>
              </a:spcAft>
              <a:defRPr>
                <a:latin typeface="Arial" charset="0"/>
              </a:defRPr>
            </a:lvl1pPr>
          </a:lstStyle>
          <a:p>
            <a:pPr>
              <a:defRPr/>
            </a:pPr>
            <a:fld id="{F8DF51DC-C711-4AD2-81B0-2FF9E10B4007}" type="slidenum">
              <a:rPr lang="ru-RU"/>
              <a:pPr>
                <a:defRPr/>
              </a:pPr>
              <a:t>‹#›</a:t>
            </a:fld>
            <a:endParaRPr lang="ru-RU"/>
          </a:p>
        </p:txBody>
      </p:sp>
    </p:spTree>
    <p:extLst>
      <p:ext uri="{BB962C8B-B14F-4D97-AF65-F5344CB8AC3E}">
        <p14:creationId xmlns:p14="http://schemas.microsoft.com/office/powerpoint/2010/main" val="320658807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lvl1pPr fontAlgn="base">
              <a:spcBef>
                <a:spcPct val="0"/>
              </a:spcBef>
              <a:spcAft>
                <a:spcPct val="0"/>
              </a:spcAft>
              <a:defRPr>
                <a:latin typeface="Arial" charset="0"/>
              </a:defRPr>
            </a:lvl1pPr>
          </a:lstStyle>
          <a:p>
            <a:pPr>
              <a:defRPr/>
            </a:pPr>
            <a:fld id="{7978A556-AAEB-4A8E-B499-6D26438ECEC7}" type="datetimeFigureOut">
              <a:rPr lang="ru-RU"/>
              <a:pPr>
                <a:defRPr/>
              </a:pPr>
              <a:t>02.10.2024</a:t>
            </a:fld>
            <a:endParaRPr lang="ru-RU"/>
          </a:p>
        </p:txBody>
      </p:sp>
      <p:sp>
        <p:nvSpPr>
          <p:cNvPr id="5" name="Нижний колонтитул 4"/>
          <p:cNvSpPr>
            <a:spLocks noGrp="1"/>
          </p:cNvSpPr>
          <p:nvPr>
            <p:ph type="ftr" sz="quarter" idx="11"/>
          </p:nvPr>
        </p:nvSpPr>
        <p:spPr/>
        <p:txBody>
          <a:bodyPr/>
          <a:lstStyle>
            <a:lvl1pPr fontAlgn="base">
              <a:spcBef>
                <a:spcPct val="0"/>
              </a:spcBef>
              <a:spcAft>
                <a:spcPct val="0"/>
              </a:spcAft>
              <a:defRPr>
                <a:latin typeface="Arial" charset="0"/>
              </a:defRPr>
            </a:lvl1pPr>
          </a:lstStyle>
          <a:p>
            <a:pPr>
              <a:defRPr/>
            </a:pPr>
            <a:endParaRPr lang="ru-RU"/>
          </a:p>
        </p:txBody>
      </p:sp>
      <p:sp>
        <p:nvSpPr>
          <p:cNvPr id="6" name="Номер слайда 5"/>
          <p:cNvSpPr>
            <a:spLocks noGrp="1"/>
          </p:cNvSpPr>
          <p:nvPr>
            <p:ph type="sldNum" sz="quarter" idx="12"/>
          </p:nvPr>
        </p:nvSpPr>
        <p:spPr/>
        <p:txBody>
          <a:bodyPr/>
          <a:lstStyle>
            <a:lvl1pPr fontAlgn="base">
              <a:spcBef>
                <a:spcPct val="0"/>
              </a:spcBef>
              <a:spcAft>
                <a:spcPct val="0"/>
              </a:spcAft>
              <a:defRPr>
                <a:latin typeface="Arial" charset="0"/>
              </a:defRPr>
            </a:lvl1pPr>
          </a:lstStyle>
          <a:p>
            <a:pPr>
              <a:defRPr/>
            </a:pPr>
            <a:fld id="{9A48B5C4-8733-4F63-9D21-DEBA93F9BBA3}" type="slidenum">
              <a:rPr lang="ru-RU"/>
              <a:pPr>
                <a:defRPr/>
              </a:pPr>
              <a:t>‹#›</a:t>
            </a:fld>
            <a:endParaRPr lang="ru-RU"/>
          </a:p>
        </p:txBody>
      </p:sp>
    </p:spTree>
    <p:extLst>
      <p:ext uri="{BB962C8B-B14F-4D97-AF65-F5344CB8AC3E}">
        <p14:creationId xmlns:p14="http://schemas.microsoft.com/office/powerpoint/2010/main" val="345064285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25"/>
            <a:ext cx="7772400" cy="1470025"/>
          </a:xfrm>
        </p:spPr>
        <p:txBody>
          <a:bodyPr/>
          <a:lstStyle/>
          <a:p>
            <a:r>
              <a:rPr lang="ru-RU" smtClean="0"/>
              <a:t>Образец заголовка</a:t>
            </a:r>
            <a:endParaRPr lang="ru-RU"/>
          </a:p>
        </p:txBody>
      </p:sp>
      <p:sp>
        <p:nvSpPr>
          <p:cNvPr id="3" name="Подзаголовок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lvl1pPr fontAlgn="base">
              <a:spcBef>
                <a:spcPct val="0"/>
              </a:spcBef>
              <a:spcAft>
                <a:spcPct val="0"/>
              </a:spcAft>
              <a:defRPr>
                <a:latin typeface="Arial" charset="0"/>
              </a:defRPr>
            </a:lvl1pPr>
          </a:lstStyle>
          <a:p>
            <a:pPr>
              <a:defRPr/>
            </a:pPr>
            <a:fld id="{6FD849FC-8EF1-480B-914B-39B90BC31680}" type="datetimeFigureOut">
              <a:rPr lang="ru-RU"/>
              <a:pPr>
                <a:defRPr/>
              </a:pPr>
              <a:t>02.10.2024</a:t>
            </a:fld>
            <a:endParaRPr lang="ru-RU"/>
          </a:p>
        </p:txBody>
      </p:sp>
      <p:sp>
        <p:nvSpPr>
          <p:cNvPr id="5" name="Нижний колонтитул 4"/>
          <p:cNvSpPr>
            <a:spLocks noGrp="1"/>
          </p:cNvSpPr>
          <p:nvPr>
            <p:ph type="ftr" sz="quarter" idx="11"/>
          </p:nvPr>
        </p:nvSpPr>
        <p:spPr/>
        <p:txBody>
          <a:bodyPr/>
          <a:lstStyle>
            <a:lvl1pPr fontAlgn="base">
              <a:spcBef>
                <a:spcPct val="0"/>
              </a:spcBef>
              <a:spcAft>
                <a:spcPct val="0"/>
              </a:spcAft>
              <a:defRPr>
                <a:latin typeface="Arial" charset="0"/>
              </a:defRPr>
            </a:lvl1pPr>
          </a:lstStyle>
          <a:p>
            <a:pPr>
              <a:defRPr/>
            </a:pPr>
            <a:endParaRPr lang="ru-RU"/>
          </a:p>
        </p:txBody>
      </p:sp>
      <p:sp>
        <p:nvSpPr>
          <p:cNvPr id="6" name="Номер слайда 5"/>
          <p:cNvSpPr>
            <a:spLocks noGrp="1"/>
          </p:cNvSpPr>
          <p:nvPr>
            <p:ph type="sldNum" sz="quarter" idx="12"/>
          </p:nvPr>
        </p:nvSpPr>
        <p:spPr/>
        <p:txBody>
          <a:bodyPr/>
          <a:lstStyle>
            <a:lvl1pPr fontAlgn="base">
              <a:spcBef>
                <a:spcPct val="0"/>
              </a:spcBef>
              <a:spcAft>
                <a:spcPct val="0"/>
              </a:spcAft>
              <a:defRPr>
                <a:latin typeface="Arial" charset="0"/>
              </a:defRPr>
            </a:lvl1pPr>
          </a:lstStyle>
          <a:p>
            <a:pPr>
              <a:defRPr/>
            </a:pPr>
            <a:fld id="{F9F908F2-90C1-4317-A5E1-6A4737A1AFB2}" type="slidenum">
              <a:rPr lang="ru-RU"/>
              <a:pPr>
                <a:defRPr/>
              </a:pPr>
              <a:t>‹#›</a:t>
            </a:fld>
            <a:endParaRPr lang="ru-RU"/>
          </a:p>
        </p:txBody>
      </p:sp>
    </p:spTree>
    <p:extLst>
      <p:ext uri="{BB962C8B-B14F-4D97-AF65-F5344CB8AC3E}">
        <p14:creationId xmlns:p14="http://schemas.microsoft.com/office/powerpoint/2010/main" val="360263327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lvl1pPr fontAlgn="base">
              <a:spcBef>
                <a:spcPct val="0"/>
              </a:spcBef>
              <a:spcAft>
                <a:spcPct val="0"/>
              </a:spcAft>
              <a:defRPr>
                <a:latin typeface="Arial" charset="0"/>
              </a:defRPr>
            </a:lvl1pPr>
          </a:lstStyle>
          <a:p>
            <a:pPr>
              <a:defRPr/>
            </a:pPr>
            <a:fld id="{31336986-E487-470A-918F-1413133B1D0A}" type="datetimeFigureOut">
              <a:rPr lang="ru-RU"/>
              <a:pPr>
                <a:defRPr/>
              </a:pPr>
              <a:t>02.10.2024</a:t>
            </a:fld>
            <a:endParaRPr lang="ru-RU"/>
          </a:p>
        </p:txBody>
      </p:sp>
      <p:sp>
        <p:nvSpPr>
          <p:cNvPr id="5" name="Нижний колонтитул 4"/>
          <p:cNvSpPr>
            <a:spLocks noGrp="1"/>
          </p:cNvSpPr>
          <p:nvPr>
            <p:ph type="ftr" sz="quarter" idx="11"/>
          </p:nvPr>
        </p:nvSpPr>
        <p:spPr/>
        <p:txBody>
          <a:bodyPr/>
          <a:lstStyle>
            <a:lvl1pPr fontAlgn="base">
              <a:spcBef>
                <a:spcPct val="0"/>
              </a:spcBef>
              <a:spcAft>
                <a:spcPct val="0"/>
              </a:spcAft>
              <a:defRPr>
                <a:latin typeface="Arial" charset="0"/>
              </a:defRPr>
            </a:lvl1pPr>
          </a:lstStyle>
          <a:p>
            <a:pPr>
              <a:defRPr/>
            </a:pPr>
            <a:endParaRPr lang="ru-RU"/>
          </a:p>
        </p:txBody>
      </p:sp>
      <p:sp>
        <p:nvSpPr>
          <p:cNvPr id="6" name="Номер слайда 5"/>
          <p:cNvSpPr>
            <a:spLocks noGrp="1"/>
          </p:cNvSpPr>
          <p:nvPr>
            <p:ph type="sldNum" sz="quarter" idx="12"/>
          </p:nvPr>
        </p:nvSpPr>
        <p:spPr/>
        <p:txBody>
          <a:bodyPr/>
          <a:lstStyle>
            <a:lvl1pPr fontAlgn="base">
              <a:spcBef>
                <a:spcPct val="0"/>
              </a:spcBef>
              <a:spcAft>
                <a:spcPct val="0"/>
              </a:spcAft>
              <a:defRPr>
                <a:latin typeface="Arial" charset="0"/>
              </a:defRPr>
            </a:lvl1pPr>
          </a:lstStyle>
          <a:p>
            <a:pPr>
              <a:defRPr/>
            </a:pPr>
            <a:fld id="{68F4A1C2-D7A5-4872-A4D3-163F2D8D0D35}" type="slidenum">
              <a:rPr lang="ru-RU"/>
              <a:pPr>
                <a:defRPr/>
              </a:pPr>
              <a:t>‹#›</a:t>
            </a:fld>
            <a:endParaRPr lang="ru-RU"/>
          </a:p>
        </p:txBody>
      </p:sp>
    </p:spTree>
    <p:extLst>
      <p:ext uri="{BB962C8B-B14F-4D97-AF65-F5344CB8AC3E}">
        <p14:creationId xmlns:p14="http://schemas.microsoft.com/office/powerpoint/2010/main" val="244309907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smtClean="0"/>
              <a:t>Образец заголовка</a:t>
            </a:r>
            <a:endParaRPr lang="ru-RU"/>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lvl1pPr fontAlgn="base">
              <a:spcBef>
                <a:spcPct val="0"/>
              </a:spcBef>
              <a:spcAft>
                <a:spcPct val="0"/>
              </a:spcAft>
              <a:defRPr>
                <a:latin typeface="Arial" charset="0"/>
              </a:defRPr>
            </a:lvl1pPr>
          </a:lstStyle>
          <a:p>
            <a:pPr>
              <a:defRPr/>
            </a:pPr>
            <a:fld id="{E2938429-CB50-4556-8B3E-6D1798C3E615}" type="datetimeFigureOut">
              <a:rPr lang="ru-RU"/>
              <a:pPr>
                <a:defRPr/>
              </a:pPr>
              <a:t>02.10.2024</a:t>
            </a:fld>
            <a:endParaRPr lang="ru-RU"/>
          </a:p>
        </p:txBody>
      </p:sp>
      <p:sp>
        <p:nvSpPr>
          <p:cNvPr id="5" name="Нижний колонтитул 4"/>
          <p:cNvSpPr>
            <a:spLocks noGrp="1"/>
          </p:cNvSpPr>
          <p:nvPr>
            <p:ph type="ftr" sz="quarter" idx="11"/>
          </p:nvPr>
        </p:nvSpPr>
        <p:spPr/>
        <p:txBody>
          <a:bodyPr/>
          <a:lstStyle>
            <a:lvl1pPr fontAlgn="base">
              <a:spcBef>
                <a:spcPct val="0"/>
              </a:spcBef>
              <a:spcAft>
                <a:spcPct val="0"/>
              </a:spcAft>
              <a:defRPr>
                <a:latin typeface="Arial" charset="0"/>
              </a:defRPr>
            </a:lvl1pPr>
          </a:lstStyle>
          <a:p>
            <a:pPr>
              <a:defRPr/>
            </a:pPr>
            <a:endParaRPr lang="ru-RU"/>
          </a:p>
        </p:txBody>
      </p:sp>
      <p:sp>
        <p:nvSpPr>
          <p:cNvPr id="6" name="Номер слайда 5"/>
          <p:cNvSpPr>
            <a:spLocks noGrp="1"/>
          </p:cNvSpPr>
          <p:nvPr>
            <p:ph type="sldNum" sz="quarter" idx="12"/>
          </p:nvPr>
        </p:nvSpPr>
        <p:spPr/>
        <p:txBody>
          <a:bodyPr/>
          <a:lstStyle>
            <a:lvl1pPr fontAlgn="base">
              <a:spcBef>
                <a:spcPct val="0"/>
              </a:spcBef>
              <a:spcAft>
                <a:spcPct val="0"/>
              </a:spcAft>
              <a:defRPr>
                <a:latin typeface="Arial" charset="0"/>
              </a:defRPr>
            </a:lvl1pPr>
          </a:lstStyle>
          <a:p>
            <a:pPr>
              <a:defRPr/>
            </a:pPr>
            <a:fld id="{F90706C8-826D-4F0F-A4DB-29C2E3EAB541}" type="slidenum">
              <a:rPr lang="ru-RU"/>
              <a:pPr>
                <a:defRPr/>
              </a:pPr>
              <a:t>‹#›</a:t>
            </a:fld>
            <a:endParaRPr lang="ru-RU"/>
          </a:p>
        </p:txBody>
      </p:sp>
    </p:spTree>
    <p:extLst>
      <p:ext uri="{BB962C8B-B14F-4D97-AF65-F5344CB8AC3E}">
        <p14:creationId xmlns:p14="http://schemas.microsoft.com/office/powerpoint/2010/main" val="138025038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Содержимое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lvl1pPr fontAlgn="base">
              <a:spcBef>
                <a:spcPct val="0"/>
              </a:spcBef>
              <a:spcAft>
                <a:spcPct val="0"/>
              </a:spcAft>
              <a:defRPr>
                <a:latin typeface="Arial" charset="0"/>
              </a:defRPr>
            </a:lvl1pPr>
          </a:lstStyle>
          <a:p>
            <a:pPr>
              <a:defRPr/>
            </a:pPr>
            <a:fld id="{1B9C494C-9C23-4D02-B810-3E2E7E2D57EE}" type="datetimeFigureOut">
              <a:rPr lang="ru-RU"/>
              <a:pPr>
                <a:defRPr/>
              </a:pPr>
              <a:t>02.10.2024</a:t>
            </a:fld>
            <a:endParaRPr lang="ru-RU"/>
          </a:p>
        </p:txBody>
      </p:sp>
      <p:sp>
        <p:nvSpPr>
          <p:cNvPr id="6" name="Нижний колонтитул 5"/>
          <p:cNvSpPr>
            <a:spLocks noGrp="1"/>
          </p:cNvSpPr>
          <p:nvPr>
            <p:ph type="ftr" sz="quarter" idx="11"/>
          </p:nvPr>
        </p:nvSpPr>
        <p:spPr/>
        <p:txBody>
          <a:bodyPr/>
          <a:lstStyle>
            <a:lvl1pPr fontAlgn="base">
              <a:spcBef>
                <a:spcPct val="0"/>
              </a:spcBef>
              <a:spcAft>
                <a:spcPct val="0"/>
              </a:spcAft>
              <a:defRPr>
                <a:latin typeface="Arial" charset="0"/>
              </a:defRPr>
            </a:lvl1pPr>
          </a:lstStyle>
          <a:p>
            <a:pPr>
              <a:defRPr/>
            </a:pPr>
            <a:endParaRPr lang="ru-RU"/>
          </a:p>
        </p:txBody>
      </p:sp>
      <p:sp>
        <p:nvSpPr>
          <p:cNvPr id="7" name="Номер слайда 6"/>
          <p:cNvSpPr>
            <a:spLocks noGrp="1"/>
          </p:cNvSpPr>
          <p:nvPr>
            <p:ph type="sldNum" sz="quarter" idx="12"/>
          </p:nvPr>
        </p:nvSpPr>
        <p:spPr/>
        <p:txBody>
          <a:bodyPr/>
          <a:lstStyle>
            <a:lvl1pPr fontAlgn="base">
              <a:spcBef>
                <a:spcPct val="0"/>
              </a:spcBef>
              <a:spcAft>
                <a:spcPct val="0"/>
              </a:spcAft>
              <a:defRPr>
                <a:latin typeface="Arial" charset="0"/>
              </a:defRPr>
            </a:lvl1pPr>
          </a:lstStyle>
          <a:p>
            <a:pPr>
              <a:defRPr/>
            </a:pPr>
            <a:fld id="{863865DE-0F54-4EA5-BA1D-6A605F6FF666}" type="slidenum">
              <a:rPr lang="ru-RU"/>
              <a:pPr>
                <a:defRPr/>
              </a:pPr>
              <a:t>‹#›</a:t>
            </a:fld>
            <a:endParaRPr lang="ru-RU"/>
          </a:p>
        </p:txBody>
      </p:sp>
    </p:spTree>
    <p:extLst>
      <p:ext uri="{BB962C8B-B14F-4D97-AF65-F5344CB8AC3E}">
        <p14:creationId xmlns:p14="http://schemas.microsoft.com/office/powerpoint/2010/main" val="288675607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lstStyle>
          <a:p>
            <a:r>
              <a:rPr lang="ru-RU" smtClean="0"/>
              <a:t>Образец заголовка</a:t>
            </a:r>
            <a:endParaRPr lang="ru-RU"/>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Содержимое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Содержимое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lvl1pPr fontAlgn="base">
              <a:spcBef>
                <a:spcPct val="0"/>
              </a:spcBef>
              <a:spcAft>
                <a:spcPct val="0"/>
              </a:spcAft>
              <a:defRPr>
                <a:latin typeface="Arial" charset="0"/>
              </a:defRPr>
            </a:lvl1pPr>
          </a:lstStyle>
          <a:p>
            <a:pPr>
              <a:defRPr/>
            </a:pPr>
            <a:fld id="{5CEAC44B-4201-4C2F-83A6-8575E7FDBB10}" type="datetimeFigureOut">
              <a:rPr lang="ru-RU"/>
              <a:pPr>
                <a:defRPr/>
              </a:pPr>
              <a:t>02.10.2024</a:t>
            </a:fld>
            <a:endParaRPr lang="ru-RU"/>
          </a:p>
        </p:txBody>
      </p:sp>
      <p:sp>
        <p:nvSpPr>
          <p:cNvPr id="8" name="Нижний колонтитул 7"/>
          <p:cNvSpPr>
            <a:spLocks noGrp="1"/>
          </p:cNvSpPr>
          <p:nvPr>
            <p:ph type="ftr" sz="quarter" idx="11"/>
          </p:nvPr>
        </p:nvSpPr>
        <p:spPr/>
        <p:txBody>
          <a:bodyPr/>
          <a:lstStyle>
            <a:lvl1pPr fontAlgn="base">
              <a:spcBef>
                <a:spcPct val="0"/>
              </a:spcBef>
              <a:spcAft>
                <a:spcPct val="0"/>
              </a:spcAft>
              <a:defRPr>
                <a:latin typeface="Arial" charset="0"/>
              </a:defRPr>
            </a:lvl1pPr>
          </a:lstStyle>
          <a:p>
            <a:pPr>
              <a:defRPr/>
            </a:pPr>
            <a:endParaRPr lang="ru-RU"/>
          </a:p>
        </p:txBody>
      </p:sp>
      <p:sp>
        <p:nvSpPr>
          <p:cNvPr id="9" name="Номер слайда 8"/>
          <p:cNvSpPr>
            <a:spLocks noGrp="1"/>
          </p:cNvSpPr>
          <p:nvPr>
            <p:ph type="sldNum" sz="quarter" idx="12"/>
          </p:nvPr>
        </p:nvSpPr>
        <p:spPr/>
        <p:txBody>
          <a:bodyPr/>
          <a:lstStyle>
            <a:lvl1pPr fontAlgn="base">
              <a:spcBef>
                <a:spcPct val="0"/>
              </a:spcBef>
              <a:spcAft>
                <a:spcPct val="0"/>
              </a:spcAft>
              <a:defRPr>
                <a:latin typeface="Arial" charset="0"/>
              </a:defRPr>
            </a:lvl1pPr>
          </a:lstStyle>
          <a:p>
            <a:pPr>
              <a:defRPr/>
            </a:pPr>
            <a:fld id="{B11298F0-2661-4599-B5B6-5ACCC8A25CCC}" type="slidenum">
              <a:rPr lang="ru-RU"/>
              <a:pPr>
                <a:defRPr/>
              </a:pPr>
              <a:t>‹#›</a:t>
            </a:fld>
            <a:endParaRPr lang="ru-RU"/>
          </a:p>
        </p:txBody>
      </p:sp>
    </p:spTree>
    <p:extLst>
      <p:ext uri="{BB962C8B-B14F-4D97-AF65-F5344CB8AC3E}">
        <p14:creationId xmlns:p14="http://schemas.microsoft.com/office/powerpoint/2010/main" val="100207033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lvl1pPr fontAlgn="base">
              <a:spcBef>
                <a:spcPct val="0"/>
              </a:spcBef>
              <a:spcAft>
                <a:spcPct val="0"/>
              </a:spcAft>
              <a:defRPr>
                <a:latin typeface="Arial" charset="0"/>
              </a:defRPr>
            </a:lvl1pPr>
          </a:lstStyle>
          <a:p>
            <a:pPr>
              <a:defRPr/>
            </a:pPr>
            <a:fld id="{2655D268-F51F-4724-98FF-B7D5433CF2D5}" type="datetimeFigureOut">
              <a:rPr lang="ru-RU"/>
              <a:pPr>
                <a:defRPr/>
              </a:pPr>
              <a:t>02.10.2024</a:t>
            </a:fld>
            <a:endParaRPr lang="ru-RU"/>
          </a:p>
        </p:txBody>
      </p:sp>
      <p:sp>
        <p:nvSpPr>
          <p:cNvPr id="4" name="Нижний колонтитул 3"/>
          <p:cNvSpPr>
            <a:spLocks noGrp="1"/>
          </p:cNvSpPr>
          <p:nvPr>
            <p:ph type="ftr" sz="quarter" idx="11"/>
          </p:nvPr>
        </p:nvSpPr>
        <p:spPr/>
        <p:txBody>
          <a:bodyPr/>
          <a:lstStyle>
            <a:lvl1pPr fontAlgn="base">
              <a:spcBef>
                <a:spcPct val="0"/>
              </a:spcBef>
              <a:spcAft>
                <a:spcPct val="0"/>
              </a:spcAft>
              <a:defRPr>
                <a:latin typeface="Arial" charset="0"/>
              </a:defRPr>
            </a:lvl1pPr>
          </a:lstStyle>
          <a:p>
            <a:pPr>
              <a:defRPr/>
            </a:pPr>
            <a:endParaRPr lang="ru-RU"/>
          </a:p>
        </p:txBody>
      </p:sp>
      <p:sp>
        <p:nvSpPr>
          <p:cNvPr id="5" name="Номер слайда 4"/>
          <p:cNvSpPr>
            <a:spLocks noGrp="1"/>
          </p:cNvSpPr>
          <p:nvPr>
            <p:ph type="sldNum" sz="quarter" idx="12"/>
          </p:nvPr>
        </p:nvSpPr>
        <p:spPr/>
        <p:txBody>
          <a:bodyPr/>
          <a:lstStyle>
            <a:lvl1pPr fontAlgn="base">
              <a:spcBef>
                <a:spcPct val="0"/>
              </a:spcBef>
              <a:spcAft>
                <a:spcPct val="0"/>
              </a:spcAft>
              <a:defRPr>
                <a:latin typeface="Arial" charset="0"/>
              </a:defRPr>
            </a:lvl1pPr>
          </a:lstStyle>
          <a:p>
            <a:pPr>
              <a:defRPr/>
            </a:pPr>
            <a:fld id="{6A49CD4D-822A-47C2-9574-E3FB05988A9F}" type="slidenum">
              <a:rPr lang="ru-RU"/>
              <a:pPr>
                <a:defRPr/>
              </a:pPr>
              <a:t>‹#›</a:t>
            </a:fld>
            <a:endParaRPr lang="ru-RU"/>
          </a:p>
        </p:txBody>
      </p:sp>
    </p:spTree>
    <p:extLst>
      <p:ext uri="{BB962C8B-B14F-4D97-AF65-F5344CB8AC3E}">
        <p14:creationId xmlns:p14="http://schemas.microsoft.com/office/powerpoint/2010/main" val="3815705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Содержимое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5B106E36-FD25-4E2D-B0AA-010F637433A0}" type="datetimeFigureOut">
              <a:rPr lang="ru-RU" smtClean="0">
                <a:solidFill>
                  <a:prstClr val="black">
                    <a:tint val="75000"/>
                  </a:prstClr>
                </a:solidFill>
              </a:rPr>
              <a:pPr/>
              <a:t>02.10.2024</a:t>
            </a:fld>
            <a:endParaRPr lang="ru-RU">
              <a:solidFill>
                <a:prstClr val="black">
                  <a:tint val="75000"/>
                </a:prstClr>
              </a:solidFill>
            </a:endParaRPr>
          </a:p>
        </p:txBody>
      </p:sp>
      <p:sp>
        <p:nvSpPr>
          <p:cNvPr id="6" name="Нижний колонтитул 5"/>
          <p:cNvSpPr>
            <a:spLocks noGrp="1"/>
          </p:cNvSpPr>
          <p:nvPr>
            <p:ph type="ftr" sz="quarter" idx="11"/>
          </p:nvPr>
        </p:nvSpPr>
        <p:spPr/>
        <p:txBody>
          <a:bodyPr/>
          <a:lstStyle/>
          <a:p>
            <a:endParaRPr lang="ru-RU">
              <a:solidFill>
                <a:prstClr val="black">
                  <a:tint val="75000"/>
                </a:prstClr>
              </a:solidFill>
            </a:endParaRPr>
          </a:p>
        </p:txBody>
      </p:sp>
      <p:sp>
        <p:nvSpPr>
          <p:cNvPr id="7" name="Номер слайда 6"/>
          <p:cNvSpPr>
            <a:spLocks noGrp="1"/>
          </p:cNvSpPr>
          <p:nvPr>
            <p:ph type="sldNum" sz="quarter" idx="12"/>
          </p:nvPr>
        </p:nvSpPr>
        <p:spPr/>
        <p:txBody>
          <a:bodyPr/>
          <a:lstStyle/>
          <a:p>
            <a:fld id="{725C68B6-61C2-468F-89AB-4B9F7531AA68}" type="slidenum">
              <a:rPr lang="ru-RU" smtClean="0">
                <a:solidFill>
                  <a:prstClr val="black">
                    <a:tint val="75000"/>
                  </a:prstClr>
                </a:solidFill>
              </a:rPr>
              <a:pPr/>
              <a:t>‹#›</a:t>
            </a:fld>
            <a:endParaRPr lang="ru-RU">
              <a:solidFill>
                <a:prstClr val="black">
                  <a:tint val="75000"/>
                </a:prstClr>
              </a:solidFill>
            </a:endParaRPr>
          </a:p>
        </p:txBody>
      </p:sp>
    </p:spTree>
    <p:extLst>
      <p:ext uri="{BB962C8B-B14F-4D97-AF65-F5344CB8AC3E}">
        <p14:creationId xmlns:p14="http://schemas.microsoft.com/office/powerpoint/2010/main" val="265883147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lvl1pPr fontAlgn="base">
              <a:spcBef>
                <a:spcPct val="0"/>
              </a:spcBef>
              <a:spcAft>
                <a:spcPct val="0"/>
              </a:spcAft>
              <a:defRPr>
                <a:latin typeface="Arial" charset="0"/>
              </a:defRPr>
            </a:lvl1pPr>
          </a:lstStyle>
          <a:p>
            <a:pPr>
              <a:defRPr/>
            </a:pPr>
            <a:fld id="{06A8BD51-708A-400D-AE37-64D0D6FF1E0C}" type="datetimeFigureOut">
              <a:rPr lang="ru-RU"/>
              <a:pPr>
                <a:defRPr/>
              </a:pPr>
              <a:t>02.10.2024</a:t>
            </a:fld>
            <a:endParaRPr lang="ru-RU"/>
          </a:p>
        </p:txBody>
      </p:sp>
      <p:sp>
        <p:nvSpPr>
          <p:cNvPr id="3" name="Нижний колонтитул 2"/>
          <p:cNvSpPr>
            <a:spLocks noGrp="1"/>
          </p:cNvSpPr>
          <p:nvPr>
            <p:ph type="ftr" sz="quarter" idx="11"/>
          </p:nvPr>
        </p:nvSpPr>
        <p:spPr/>
        <p:txBody>
          <a:bodyPr/>
          <a:lstStyle>
            <a:lvl1pPr fontAlgn="base">
              <a:spcBef>
                <a:spcPct val="0"/>
              </a:spcBef>
              <a:spcAft>
                <a:spcPct val="0"/>
              </a:spcAft>
              <a:defRPr>
                <a:latin typeface="Arial" charset="0"/>
              </a:defRPr>
            </a:lvl1pPr>
          </a:lstStyle>
          <a:p>
            <a:pPr>
              <a:defRPr/>
            </a:pPr>
            <a:endParaRPr lang="ru-RU"/>
          </a:p>
        </p:txBody>
      </p:sp>
      <p:sp>
        <p:nvSpPr>
          <p:cNvPr id="4" name="Номер слайда 3"/>
          <p:cNvSpPr>
            <a:spLocks noGrp="1"/>
          </p:cNvSpPr>
          <p:nvPr>
            <p:ph type="sldNum" sz="quarter" idx="12"/>
          </p:nvPr>
        </p:nvSpPr>
        <p:spPr/>
        <p:txBody>
          <a:bodyPr/>
          <a:lstStyle>
            <a:lvl1pPr fontAlgn="base">
              <a:spcBef>
                <a:spcPct val="0"/>
              </a:spcBef>
              <a:spcAft>
                <a:spcPct val="0"/>
              </a:spcAft>
              <a:defRPr>
                <a:latin typeface="Arial" charset="0"/>
              </a:defRPr>
            </a:lvl1pPr>
          </a:lstStyle>
          <a:p>
            <a:pPr>
              <a:defRPr/>
            </a:pPr>
            <a:fld id="{3BB42C83-5EC2-445C-A57C-8A278A93B70E}" type="slidenum">
              <a:rPr lang="ru-RU"/>
              <a:pPr>
                <a:defRPr/>
              </a:pPr>
              <a:t>‹#›</a:t>
            </a:fld>
            <a:endParaRPr lang="ru-RU"/>
          </a:p>
        </p:txBody>
      </p:sp>
    </p:spTree>
    <p:extLst>
      <p:ext uri="{BB962C8B-B14F-4D97-AF65-F5344CB8AC3E}">
        <p14:creationId xmlns:p14="http://schemas.microsoft.com/office/powerpoint/2010/main" val="139787460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smtClean="0"/>
              <a:t>Образец заголовка</a:t>
            </a:r>
            <a:endParaRPr lang="ru-RU"/>
          </a:p>
        </p:txBody>
      </p:sp>
      <p:sp>
        <p:nvSpPr>
          <p:cNvPr id="3" name="Содержимое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lvl1pPr fontAlgn="base">
              <a:spcBef>
                <a:spcPct val="0"/>
              </a:spcBef>
              <a:spcAft>
                <a:spcPct val="0"/>
              </a:spcAft>
              <a:defRPr>
                <a:latin typeface="Arial" charset="0"/>
              </a:defRPr>
            </a:lvl1pPr>
          </a:lstStyle>
          <a:p>
            <a:pPr>
              <a:defRPr/>
            </a:pPr>
            <a:fld id="{A4C893BC-B864-4498-B6FF-F71B25631834}" type="datetimeFigureOut">
              <a:rPr lang="ru-RU"/>
              <a:pPr>
                <a:defRPr/>
              </a:pPr>
              <a:t>02.10.2024</a:t>
            </a:fld>
            <a:endParaRPr lang="ru-RU"/>
          </a:p>
        </p:txBody>
      </p:sp>
      <p:sp>
        <p:nvSpPr>
          <p:cNvPr id="6" name="Нижний колонтитул 5"/>
          <p:cNvSpPr>
            <a:spLocks noGrp="1"/>
          </p:cNvSpPr>
          <p:nvPr>
            <p:ph type="ftr" sz="quarter" idx="11"/>
          </p:nvPr>
        </p:nvSpPr>
        <p:spPr/>
        <p:txBody>
          <a:bodyPr/>
          <a:lstStyle>
            <a:lvl1pPr fontAlgn="base">
              <a:spcBef>
                <a:spcPct val="0"/>
              </a:spcBef>
              <a:spcAft>
                <a:spcPct val="0"/>
              </a:spcAft>
              <a:defRPr>
                <a:latin typeface="Arial" charset="0"/>
              </a:defRPr>
            </a:lvl1pPr>
          </a:lstStyle>
          <a:p>
            <a:pPr>
              <a:defRPr/>
            </a:pPr>
            <a:endParaRPr lang="ru-RU"/>
          </a:p>
        </p:txBody>
      </p:sp>
      <p:sp>
        <p:nvSpPr>
          <p:cNvPr id="7" name="Номер слайда 6"/>
          <p:cNvSpPr>
            <a:spLocks noGrp="1"/>
          </p:cNvSpPr>
          <p:nvPr>
            <p:ph type="sldNum" sz="quarter" idx="12"/>
          </p:nvPr>
        </p:nvSpPr>
        <p:spPr/>
        <p:txBody>
          <a:bodyPr/>
          <a:lstStyle>
            <a:lvl1pPr fontAlgn="base">
              <a:spcBef>
                <a:spcPct val="0"/>
              </a:spcBef>
              <a:spcAft>
                <a:spcPct val="0"/>
              </a:spcAft>
              <a:defRPr>
                <a:latin typeface="Arial" charset="0"/>
              </a:defRPr>
            </a:lvl1pPr>
          </a:lstStyle>
          <a:p>
            <a:pPr>
              <a:defRPr/>
            </a:pPr>
            <a:fld id="{19760BBF-4EB5-46C1-AA0E-2DF200FE8AAF}" type="slidenum">
              <a:rPr lang="ru-RU"/>
              <a:pPr>
                <a:defRPr/>
              </a:pPr>
              <a:t>‹#›</a:t>
            </a:fld>
            <a:endParaRPr lang="ru-RU"/>
          </a:p>
        </p:txBody>
      </p:sp>
    </p:spTree>
    <p:extLst>
      <p:ext uri="{BB962C8B-B14F-4D97-AF65-F5344CB8AC3E}">
        <p14:creationId xmlns:p14="http://schemas.microsoft.com/office/powerpoint/2010/main" val="3992462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smtClean="0"/>
              <a:t>Образец заголовка</a:t>
            </a:r>
            <a:endParaRPr lang="ru-RU"/>
          </a:p>
        </p:txBody>
      </p:sp>
      <p:sp>
        <p:nvSpPr>
          <p:cNvPr id="3" name="Рисунок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ru-RU" noProof="0"/>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lvl1pPr fontAlgn="base">
              <a:spcBef>
                <a:spcPct val="0"/>
              </a:spcBef>
              <a:spcAft>
                <a:spcPct val="0"/>
              </a:spcAft>
              <a:defRPr>
                <a:latin typeface="Arial" charset="0"/>
              </a:defRPr>
            </a:lvl1pPr>
          </a:lstStyle>
          <a:p>
            <a:pPr>
              <a:defRPr/>
            </a:pPr>
            <a:fld id="{0EACBC1B-C772-4ED0-9DB0-DD52CD12B1FD}" type="datetimeFigureOut">
              <a:rPr lang="ru-RU"/>
              <a:pPr>
                <a:defRPr/>
              </a:pPr>
              <a:t>02.10.2024</a:t>
            </a:fld>
            <a:endParaRPr lang="ru-RU"/>
          </a:p>
        </p:txBody>
      </p:sp>
      <p:sp>
        <p:nvSpPr>
          <p:cNvPr id="6" name="Нижний колонтитул 5"/>
          <p:cNvSpPr>
            <a:spLocks noGrp="1"/>
          </p:cNvSpPr>
          <p:nvPr>
            <p:ph type="ftr" sz="quarter" idx="11"/>
          </p:nvPr>
        </p:nvSpPr>
        <p:spPr/>
        <p:txBody>
          <a:bodyPr/>
          <a:lstStyle>
            <a:lvl1pPr fontAlgn="base">
              <a:spcBef>
                <a:spcPct val="0"/>
              </a:spcBef>
              <a:spcAft>
                <a:spcPct val="0"/>
              </a:spcAft>
              <a:defRPr>
                <a:latin typeface="Arial" charset="0"/>
              </a:defRPr>
            </a:lvl1pPr>
          </a:lstStyle>
          <a:p>
            <a:pPr>
              <a:defRPr/>
            </a:pPr>
            <a:endParaRPr lang="ru-RU"/>
          </a:p>
        </p:txBody>
      </p:sp>
      <p:sp>
        <p:nvSpPr>
          <p:cNvPr id="7" name="Номер слайда 6"/>
          <p:cNvSpPr>
            <a:spLocks noGrp="1"/>
          </p:cNvSpPr>
          <p:nvPr>
            <p:ph type="sldNum" sz="quarter" idx="12"/>
          </p:nvPr>
        </p:nvSpPr>
        <p:spPr/>
        <p:txBody>
          <a:bodyPr/>
          <a:lstStyle>
            <a:lvl1pPr fontAlgn="base">
              <a:spcBef>
                <a:spcPct val="0"/>
              </a:spcBef>
              <a:spcAft>
                <a:spcPct val="0"/>
              </a:spcAft>
              <a:defRPr>
                <a:latin typeface="Arial" charset="0"/>
              </a:defRPr>
            </a:lvl1pPr>
          </a:lstStyle>
          <a:p>
            <a:pPr>
              <a:defRPr/>
            </a:pPr>
            <a:fld id="{15B19D01-4D11-4164-B17F-3CB4E2D6FCE1}" type="slidenum">
              <a:rPr lang="ru-RU"/>
              <a:pPr>
                <a:defRPr/>
              </a:pPr>
              <a:t>‹#›</a:t>
            </a:fld>
            <a:endParaRPr lang="ru-RU"/>
          </a:p>
        </p:txBody>
      </p:sp>
    </p:spTree>
    <p:extLst>
      <p:ext uri="{BB962C8B-B14F-4D97-AF65-F5344CB8AC3E}">
        <p14:creationId xmlns:p14="http://schemas.microsoft.com/office/powerpoint/2010/main" val="367664468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lvl1pPr fontAlgn="base">
              <a:spcBef>
                <a:spcPct val="0"/>
              </a:spcBef>
              <a:spcAft>
                <a:spcPct val="0"/>
              </a:spcAft>
              <a:defRPr>
                <a:latin typeface="Arial" charset="0"/>
              </a:defRPr>
            </a:lvl1pPr>
          </a:lstStyle>
          <a:p>
            <a:pPr>
              <a:defRPr/>
            </a:pPr>
            <a:fld id="{C8D33FE0-52B6-494E-8CA1-323B39E2F7BE}" type="datetimeFigureOut">
              <a:rPr lang="ru-RU"/>
              <a:pPr>
                <a:defRPr/>
              </a:pPr>
              <a:t>02.10.2024</a:t>
            </a:fld>
            <a:endParaRPr lang="ru-RU"/>
          </a:p>
        </p:txBody>
      </p:sp>
      <p:sp>
        <p:nvSpPr>
          <p:cNvPr id="5" name="Нижний колонтитул 4"/>
          <p:cNvSpPr>
            <a:spLocks noGrp="1"/>
          </p:cNvSpPr>
          <p:nvPr>
            <p:ph type="ftr" sz="quarter" idx="11"/>
          </p:nvPr>
        </p:nvSpPr>
        <p:spPr/>
        <p:txBody>
          <a:bodyPr/>
          <a:lstStyle>
            <a:lvl1pPr fontAlgn="base">
              <a:spcBef>
                <a:spcPct val="0"/>
              </a:spcBef>
              <a:spcAft>
                <a:spcPct val="0"/>
              </a:spcAft>
              <a:defRPr>
                <a:latin typeface="Arial" charset="0"/>
              </a:defRPr>
            </a:lvl1pPr>
          </a:lstStyle>
          <a:p>
            <a:pPr>
              <a:defRPr/>
            </a:pPr>
            <a:endParaRPr lang="ru-RU"/>
          </a:p>
        </p:txBody>
      </p:sp>
      <p:sp>
        <p:nvSpPr>
          <p:cNvPr id="6" name="Номер слайда 5"/>
          <p:cNvSpPr>
            <a:spLocks noGrp="1"/>
          </p:cNvSpPr>
          <p:nvPr>
            <p:ph type="sldNum" sz="quarter" idx="12"/>
          </p:nvPr>
        </p:nvSpPr>
        <p:spPr/>
        <p:txBody>
          <a:bodyPr/>
          <a:lstStyle>
            <a:lvl1pPr fontAlgn="base">
              <a:spcBef>
                <a:spcPct val="0"/>
              </a:spcBef>
              <a:spcAft>
                <a:spcPct val="0"/>
              </a:spcAft>
              <a:defRPr>
                <a:latin typeface="Arial" charset="0"/>
              </a:defRPr>
            </a:lvl1pPr>
          </a:lstStyle>
          <a:p>
            <a:pPr>
              <a:defRPr/>
            </a:pPr>
            <a:fld id="{339ABDEE-C23E-4040-9527-5C14CF5CBD19}" type="slidenum">
              <a:rPr lang="ru-RU"/>
              <a:pPr>
                <a:defRPr/>
              </a:pPr>
              <a:t>‹#›</a:t>
            </a:fld>
            <a:endParaRPr lang="ru-RU"/>
          </a:p>
        </p:txBody>
      </p:sp>
    </p:spTree>
    <p:extLst>
      <p:ext uri="{BB962C8B-B14F-4D97-AF65-F5344CB8AC3E}">
        <p14:creationId xmlns:p14="http://schemas.microsoft.com/office/powerpoint/2010/main" val="120230686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lvl1pPr fontAlgn="base">
              <a:spcBef>
                <a:spcPct val="0"/>
              </a:spcBef>
              <a:spcAft>
                <a:spcPct val="0"/>
              </a:spcAft>
              <a:defRPr>
                <a:latin typeface="Arial" charset="0"/>
              </a:defRPr>
            </a:lvl1pPr>
          </a:lstStyle>
          <a:p>
            <a:pPr>
              <a:defRPr/>
            </a:pPr>
            <a:fld id="{DA5F186F-6DE0-4A8C-9509-999B3F67BEAA}" type="datetimeFigureOut">
              <a:rPr lang="ru-RU"/>
              <a:pPr>
                <a:defRPr/>
              </a:pPr>
              <a:t>02.10.2024</a:t>
            </a:fld>
            <a:endParaRPr lang="ru-RU"/>
          </a:p>
        </p:txBody>
      </p:sp>
      <p:sp>
        <p:nvSpPr>
          <p:cNvPr id="5" name="Нижний колонтитул 4"/>
          <p:cNvSpPr>
            <a:spLocks noGrp="1"/>
          </p:cNvSpPr>
          <p:nvPr>
            <p:ph type="ftr" sz="quarter" idx="11"/>
          </p:nvPr>
        </p:nvSpPr>
        <p:spPr/>
        <p:txBody>
          <a:bodyPr/>
          <a:lstStyle>
            <a:lvl1pPr fontAlgn="base">
              <a:spcBef>
                <a:spcPct val="0"/>
              </a:spcBef>
              <a:spcAft>
                <a:spcPct val="0"/>
              </a:spcAft>
              <a:defRPr>
                <a:latin typeface="Arial" charset="0"/>
              </a:defRPr>
            </a:lvl1pPr>
          </a:lstStyle>
          <a:p>
            <a:pPr>
              <a:defRPr/>
            </a:pPr>
            <a:endParaRPr lang="ru-RU"/>
          </a:p>
        </p:txBody>
      </p:sp>
      <p:sp>
        <p:nvSpPr>
          <p:cNvPr id="6" name="Номер слайда 5"/>
          <p:cNvSpPr>
            <a:spLocks noGrp="1"/>
          </p:cNvSpPr>
          <p:nvPr>
            <p:ph type="sldNum" sz="quarter" idx="12"/>
          </p:nvPr>
        </p:nvSpPr>
        <p:spPr/>
        <p:txBody>
          <a:bodyPr/>
          <a:lstStyle>
            <a:lvl1pPr fontAlgn="base">
              <a:spcBef>
                <a:spcPct val="0"/>
              </a:spcBef>
              <a:spcAft>
                <a:spcPct val="0"/>
              </a:spcAft>
              <a:defRPr>
                <a:latin typeface="Arial" charset="0"/>
              </a:defRPr>
            </a:lvl1pPr>
          </a:lstStyle>
          <a:p>
            <a:pPr>
              <a:defRPr/>
            </a:pPr>
            <a:fld id="{3A51C52D-F344-4CE7-96DF-8B1B8CF2802E}" type="slidenum">
              <a:rPr lang="ru-RU"/>
              <a:pPr>
                <a:defRPr/>
              </a:pPr>
              <a:t>‹#›</a:t>
            </a:fld>
            <a:endParaRPr lang="ru-RU"/>
          </a:p>
        </p:txBody>
      </p:sp>
    </p:spTree>
    <p:extLst>
      <p:ext uri="{BB962C8B-B14F-4D97-AF65-F5344CB8AC3E}">
        <p14:creationId xmlns:p14="http://schemas.microsoft.com/office/powerpoint/2010/main" val="190128126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25"/>
            <a:ext cx="7772400" cy="1470025"/>
          </a:xfrm>
        </p:spPr>
        <p:txBody>
          <a:bodyPr/>
          <a:lstStyle/>
          <a:p>
            <a:r>
              <a:rPr lang="ru-RU" smtClean="0"/>
              <a:t>Образец заголовка</a:t>
            </a:r>
            <a:endParaRPr lang="ru-RU"/>
          </a:p>
        </p:txBody>
      </p:sp>
      <p:sp>
        <p:nvSpPr>
          <p:cNvPr id="3" name="Подзаголовок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lvl1pPr>
              <a:defRPr/>
            </a:lvl1pPr>
          </a:lstStyle>
          <a:p>
            <a:pPr>
              <a:defRPr/>
            </a:pPr>
            <a:fld id="{63EF1F1C-8D28-4A27-8233-EE5016C7C7A6}" type="datetimeFigureOut">
              <a:rPr lang="ru-RU">
                <a:solidFill>
                  <a:prstClr val="black">
                    <a:tint val="75000"/>
                  </a:prstClr>
                </a:solidFill>
              </a:rPr>
              <a:pPr>
                <a:defRPr/>
              </a:pPr>
              <a:t>02.10.2024</a:t>
            </a:fld>
            <a:endParaRPr lang="ru-RU">
              <a:solidFill>
                <a:prstClr val="black">
                  <a:tint val="75000"/>
                </a:prstClr>
              </a:solidFill>
            </a:endParaRPr>
          </a:p>
        </p:txBody>
      </p:sp>
      <p:sp>
        <p:nvSpPr>
          <p:cNvPr id="5" name="Нижний колонтитул 4"/>
          <p:cNvSpPr>
            <a:spLocks noGrp="1"/>
          </p:cNvSpPr>
          <p:nvPr>
            <p:ph type="ftr" sz="quarter" idx="11"/>
          </p:nvPr>
        </p:nvSpPr>
        <p:spPr/>
        <p:txBody>
          <a:bodyPr/>
          <a:lstStyle>
            <a:lvl1pPr>
              <a:defRPr/>
            </a:lvl1pPr>
          </a:lstStyle>
          <a:p>
            <a:pPr>
              <a:defRPr/>
            </a:pPr>
            <a:endParaRPr lang="ru-RU">
              <a:solidFill>
                <a:prstClr val="black">
                  <a:tint val="75000"/>
                </a:prstClr>
              </a:solidFill>
            </a:endParaRPr>
          </a:p>
        </p:txBody>
      </p:sp>
      <p:sp>
        <p:nvSpPr>
          <p:cNvPr id="6" name="Номер слайда 5"/>
          <p:cNvSpPr>
            <a:spLocks noGrp="1"/>
          </p:cNvSpPr>
          <p:nvPr>
            <p:ph type="sldNum" sz="quarter" idx="12"/>
          </p:nvPr>
        </p:nvSpPr>
        <p:spPr/>
        <p:txBody>
          <a:bodyPr/>
          <a:lstStyle>
            <a:lvl1pPr>
              <a:defRPr/>
            </a:lvl1pPr>
          </a:lstStyle>
          <a:p>
            <a:pPr>
              <a:defRPr/>
            </a:pPr>
            <a:fld id="{F66462A2-A3E2-4D71-A2D3-43F0412B564E}" type="slidenum">
              <a:rPr lang="ru-RU">
                <a:solidFill>
                  <a:prstClr val="black">
                    <a:tint val="75000"/>
                  </a:prstClr>
                </a:solidFill>
              </a:rPr>
              <a:pPr>
                <a:defRPr/>
              </a:pPr>
              <a:t>‹#›</a:t>
            </a:fld>
            <a:endParaRPr lang="ru-RU">
              <a:solidFill>
                <a:prstClr val="black">
                  <a:tint val="75000"/>
                </a:prstClr>
              </a:solidFill>
            </a:endParaRPr>
          </a:p>
        </p:txBody>
      </p:sp>
    </p:spTree>
    <p:extLst>
      <p:ext uri="{BB962C8B-B14F-4D97-AF65-F5344CB8AC3E}">
        <p14:creationId xmlns:p14="http://schemas.microsoft.com/office/powerpoint/2010/main" val="803885921"/>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lvl1pPr>
              <a:defRPr/>
            </a:lvl1pPr>
          </a:lstStyle>
          <a:p>
            <a:pPr>
              <a:defRPr/>
            </a:pPr>
            <a:fld id="{101F6AB9-B208-46FA-B8A5-83D2B4591162}" type="datetimeFigureOut">
              <a:rPr lang="ru-RU">
                <a:solidFill>
                  <a:prstClr val="black">
                    <a:tint val="75000"/>
                  </a:prstClr>
                </a:solidFill>
              </a:rPr>
              <a:pPr>
                <a:defRPr/>
              </a:pPr>
              <a:t>02.10.2024</a:t>
            </a:fld>
            <a:endParaRPr lang="ru-RU">
              <a:solidFill>
                <a:prstClr val="black">
                  <a:tint val="75000"/>
                </a:prstClr>
              </a:solidFill>
            </a:endParaRPr>
          </a:p>
        </p:txBody>
      </p:sp>
      <p:sp>
        <p:nvSpPr>
          <p:cNvPr id="5" name="Нижний колонтитул 4"/>
          <p:cNvSpPr>
            <a:spLocks noGrp="1"/>
          </p:cNvSpPr>
          <p:nvPr>
            <p:ph type="ftr" sz="quarter" idx="11"/>
          </p:nvPr>
        </p:nvSpPr>
        <p:spPr/>
        <p:txBody>
          <a:bodyPr/>
          <a:lstStyle>
            <a:lvl1pPr>
              <a:defRPr/>
            </a:lvl1pPr>
          </a:lstStyle>
          <a:p>
            <a:pPr>
              <a:defRPr/>
            </a:pPr>
            <a:endParaRPr lang="ru-RU">
              <a:solidFill>
                <a:prstClr val="black">
                  <a:tint val="75000"/>
                </a:prstClr>
              </a:solidFill>
            </a:endParaRPr>
          </a:p>
        </p:txBody>
      </p:sp>
      <p:sp>
        <p:nvSpPr>
          <p:cNvPr id="6" name="Номер слайда 5"/>
          <p:cNvSpPr>
            <a:spLocks noGrp="1"/>
          </p:cNvSpPr>
          <p:nvPr>
            <p:ph type="sldNum" sz="quarter" idx="12"/>
          </p:nvPr>
        </p:nvSpPr>
        <p:spPr/>
        <p:txBody>
          <a:bodyPr/>
          <a:lstStyle>
            <a:lvl1pPr>
              <a:defRPr/>
            </a:lvl1pPr>
          </a:lstStyle>
          <a:p>
            <a:pPr>
              <a:defRPr/>
            </a:pPr>
            <a:fld id="{D43E7E95-ED4D-4067-BC28-C8CFEEBAC232}" type="slidenum">
              <a:rPr lang="ru-RU">
                <a:solidFill>
                  <a:prstClr val="black">
                    <a:tint val="75000"/>
                  </a:prstClr>
                </a:solidFill>
              </a:rPr>
              <a:pPr>
                <a:defRPr/>
              </a:pPr>
              <a:t>‹#›</a:t>
            </a:fld>
            <a:endParaRPr lang="ru-RU">
              <a:solidFill>
                <a:prstClr val="black">
                  <a:tint val="75000"/>
                </a:prstClr>
              </a:solidFill>
            </a:endParaRPr>
          </a:p>
        </p:txBody>
      </p:sp>
    </p:spTree>
    <p:extLst>
      <p:ext uri="{BB962C8B-B14F-4D97-AF65-F5344CB8AC3E}">
        <p14:creationId xmlns:p14="http://schemas.microsoft.com/office/powerpoint/2010/main" val="5970892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smtClean="0"/>
              <a:t>Образец заголовка</a:t>
            </a:r>
            <a:endParaRPr lang="ru-RU"/>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lvl1pPr>
              <a:defRPr/>
            </a:lvl1pPr>
          </a:lstStyle>
          <a:p>
            <a:pPr>
              <a:defRPr/>
            </a:pPr>
            <a:fld id="{CC1AC72A-332C-41B0-9E61-C16B9986C344}" type="datetimeFigureOut">
              <a:rPr lang="ru-RU">
                <a:solidFill>
                  <a:prstClr val="black">
                    <a:tint val="75000"/>
                  </a:prstClr>
                </a:solidFill>
              </a:rPr>
              <a:pPr>
                <a:defRPr/>
              </a:pPr>
              <a:t>02.10.2024</a:t>
            </a:fld>
            <a:endParaRPr lang="ru-RU">
              <a:solidFill>
                <a:prstClr val="black">
                  <a:tint val="75000"/>
                </a:prstClr>
              </a:solidFill>
            </a:endParaRPr>
          </a:p>
        </p:txBody>
      </p:sp>
      <p:sp>
        <p:nvSpPr>
          <p:cNvPr id="5" name="Нижний колонтитул 4"/>
          <p:cNvSpPr>
            <a:spLocks noGrp="1"/>
          </p:cNvSpPr>
          <p:nvPr>
            <p:ph type="ftr" sz="quarter" idx="11"/>
          </p:nvPr>
        </p:nvSpPr>
        <p:spPr/>
        <p:txBody>
          <a:bodyPr/>
          <a:lstStyle>
            <a:lvl1pPr>
              <a:defRPr/>
            </a:lvl1pPr>
          </a:lstStyle>
          <a:p>
            <a:pPr>
              <a:defRPr/>
            </a:pPr>
            <a:endParaRPr lang="ru-RU">
              <a:solidFill>
                <a:prstClr val="black">
                  <a:tint val="75000"/>
                </a:prstClr>
              </a:solidFill>
            </a:endParaRPr>
          </a:p>
        </p:txBody>
      </p:sp>
      <p:sp>
        <p:nvSpPr>
          <p:cNvPr id="6" name="Номер слайда 5"/>
          <p:cNvSpPr>
            <a:spLocks noGrp="1"/>
          </p:cNvSpPr>
          <p:nvPr>
            <p:ph type="sldNum" sz="quarter" idx="12"/>
          </p:nvPr>
        </p:nvSpPr>
        <p:spPr/>
        <p:txBody>
          <a:bodyPr/>
          <a:lstStyle>
            <a:lvl1pPr>
              <a:defRPr/>
            </a:lvl1pPr>
          </a:lstStyle>
          <a:p>
            <a:pPr>
              <a:defRPr/>
            </a:pPr>
            <a:fld id="{2EE4C5B5-26C2-4997-BAAA-72898A6974F6}" type="slidenum">
              <a:rPr lang="ru-RU">
                <a:solidFill>
                  <a:prstClr val="black">
                    <a:tint val="75000"/>
                  </a:prstClr>
                </a:solidFill>
              </a:rPr>
              <a:pPr>
                <a:defRPr/>
              </a:pPr>
              <a:t>‹#›</a:t>
            </a:fld>
            <a:endParaRPr lang="ru-RU">
              <a:solidFill>
                <a:prstClr val="black">
                  <a:tint val="75000"/>
                </a:prstClr>
              </a:solidFill>
            </a:endParaRPr>
          </a:p>
        </p:txBody>
      </p:sp>
    </p:spTree>
    <p:extLst>
      <p:ext uri="{BB962C8B-B14F-4D97-AF65-F5344CB8AC3E}">
        <p14:creationId xmlns:p14="http://schemas.microsoft.com/office/powerpoint/2010/main" val="19912465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Содержимое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3"/>
          <p:cNvSpPr>
            <a:spLocks noGrp="1"/>
          </p:cNvSpPr>
          <p:nvPr>
            <p:ph type="dt" sz="half" idx="10"/>
          </p:nvPr>
        </p:nvSpPr>
        <p:spPr/>
        <p:txBody>
          <a:bodyPr/>
          <a:lstStyle>
            <a:lvl1pPr>
              <a:defRPr/>
            </a:lvl1pPr>
          </a:lstStyle>
          <a:p>
            <a:pPr>
              <a:defRPr/>
            </a:pPr>
            <a:fld id="{997ED45C-1654-4096-B3F4-5178DF314194}" type="datetimeFigureOut">
              <a:rPr lang="ru-RU">
                <a:solidFill>
                  <a:prstClr val="black">
                    <a:tint val="75000"/>
                  </a:prstClr>
                </a:solidFill>
              </a:rPr>
              <a:pPr>
                <a:defRPr/>
              </a:pPr>
              <a:t>02.10.2024</a:t>
            </a:fld>
            <a:endParaRPr lang="ru-RU">
              <a:solidFill>
                <a:prstClr val="black">
                  <a:tint val="75000"/>
                </a:prstClr>
              </a:solidFill>
            </a:endParaRPr>
          </a:p>
        </p:txBody>
      </p:sp>
      <p:sp>
        <p:nvSpPr>
          <p:cNvPr id="6" name="Нижний колонтитул 4"/>
          <p:cNvSpPr>
            <a:spLocks noGrp="1"/>
          </p:cNvSpPr>
          <p:nvPr>
            <p:ph type="ftr" sz="quarter" idx="11"/>
          </p:nvPr>
        </p:nvSpPr>
        <p:spPr/>
        <p:txBody>
          <a:bodyPr/>
          <a:lstStyle>
            <a:lvl1pPr>
              <a:defRPr/>
            </a:lvl1pPr>
          </a:lstStyle>
          <a:p>
            <a:pPr>
              <a:defRPr/>
            </a:pPr>
            <a:endParaRPr lang="ru-RU">
              <a:solidFill>
                <a:prstClr val="black">
                  <a:tint val="75000"/>
                </a:prstClr>
              </a:solidFill>
            </a:endParaRPr>
          </a:p>
        </p:txBody>
      </p:sp>
      <p:sp>
        <p:nvSpPr>
          <p:cNvPr id="7" name="Номер слайда 5"/>
          <p:cNvSpPr>
            <a:spLocks noGrp="1"/>
          </p:cNvSpPr>
          <p:nvPr>
            <p:ph type="sldNum" sz="quarter" idx="12"/>
          </p:nvPr>
        </p:nvSpPr>
        <p:spPr/>
        <p:txBody>
          <a:bodyPr/>
          <a:lstStyle>
            <a:lvl1pPr>
              <a:defRPr/>
            </a:lvl1pPr>
          </a:lstStyle>
          <a:p>
            <a:pPr>
              <a:defRPr/>
            </a:pPr>
            <a:fld id="{F2291F77-B4D4-4ACF-9F68-28B76A94BFA8}" type="slidenum">
              <a:rPr lang="ru-RU">
                <a:solidFill>
                  <a:prstClr val="black">
                    <a:tint val="75000"/>
                  </a:prstClr>
                </a:solidFill>
              </a:rPr>
              <a:pPr>
                <a:defRPr/>
              </a:pPr>
              <a:t>‹#›</a:t>
            </a:fld>
            <a:endParaRPr lang="ru-RU">
              <a:solidFill>
                <a:prstClr val="black">
                  <a:tint val="75000"/>
                </a:prstClr>
              </a:solidFill>
            </a:endParaRPr>
          </a:p>
        </p:txBody>
      </p:sp>
    </p:spTree>
    <p:extLst>
      <p:ext uri="{BB962C8B-B14F-4D97-AF65-F5344CB8AC3E}">
        <p14:creationId xmlns:p14="http://schemas.microsoft.com/office/powerpoint/2010/main" val="268987509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lstStyle>
          <a:p>
            <a:r>
              <a:rPr lang="ru-RU" smtClean="0"/>
              <a:t>Образец заголовка</a:t>
            </a:r>
            <a:endParaRPr lang="ru-RU"/>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Содержимое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Содержимое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3"/>
          <p:cNvSpPr>
            <a:spLocks noGrp="1"/>
          </p:cNvSpPr>
          <p:nvPr>
            <p:ph type="dt" sz="half" idx="10"/>
          </p:nvPr>
        </p:nvSpPr>
        <p:spPr/>
        <p:txBody>
          <a:bodyPr/>
          <a:lstStyle>
            <a:lvl1pPr>
              <a:defRPr/>
            </a:lvl1pPr>
          </a:lstStyle>
          <a:p>
            <a:pPr>
              <a:defRPr/>
            </a:pPr>
            <a:fld id="{F580006E-C78C-4301-B495-53C78939B2E2}" type="datetimeFigureOut">
              <a:rPr lang="ru-RU">
                <a:solidFill>
                  <a:prstClr val="black">
                    <a:tint val="75000"/>
                  </a:prstClr>
                </a:solidFill>
              </a:rPr>
              <a:pPr>
                <a:defRPr/>
              </a:pPr>
              <a:t>02.10.2024</a:t>
            </a:fld>
            <a:endParaRPr lang="ru-RU">
              <a:solidFill>
                <a:prstClr val="black">
                  <a:tint val="75000"/>
                </a:prstClr>
              </a:solidFill>
            </a:endParaRPr>
          </a:p>
        </p:txBody>
      </p:sp>
      <p:sp>
        <p:nvSpPr>
          <p:cNvPr id="8" name="Нижний колонтитул 4"/>
          <p:cNvSpPr>
            <a:spLocks noGrp="1"/>
          </p:cNvSpPr>
          <p:nvPr>
            <p:ph type="ftr" sz="quarter" idx="11"/>
          </p:nvPr>
        </p:nvSpPr>
        <p:spPr/>
        <p:txBody>
          <a:bodyPr/>
          <a:lstStyle>
            <a:lvl1pPr>
              <a:defRPr/>
            </a:lvl1pPr>
          </a:lstStyle>
          <a:p>
            <a:pPr>
              <a:defRPr/>
            </a:pPr>
            <a:endParaRPr lang="ru-RU">
              <a:solidFill>
                <a:prstClr val="black">
                  <a:tint val="75000"/>
                </a:prstClr>
              </a:solidFill>
            </a:endParaRPr>
          </a:p>
        </p:txBody>
      </p:sp>
      <p:sp>
        <p:nvSpPr>
          <p:cNvPr id="9" name="Номер слайда 5"/>
          <p:cNvSpPr>
            <a:spLocks noGrp="1"/>
          </p:cNvSpPr>
          <p:nvPr>
            <p:ph type="sldNum" sz="quarter" idx="12"/>
          </p:nvPr>
        </p:nvSpPr>
        <p:spPr/>
        <p:txBody>
          <a:bodyPr/>
          <a:lstStyle>
            <a:lvl1pPr>
              <a:defRPr/>
            </a:lvl1pPr>
          </a:lstStyle>
          <a:p>
            <a:pPr>
              <a:defRPr/>
            </a:pPr>
            <a:fld id="{F157DE18-B12E-46A2-AC7A-587799328CF7}" type="slidenum">
              <a:rPr lang="ru-RU">
                <a:solidFill>
                  <a:prstClr val="black">
                    <a:tint val="75000"/>
                  </a:prstClr>
                </a:solidFill>
              </a:rPr>
              <a:pPr>
                <a:defRPr/>
              </a:pPr>
              <a:t>‹#›</a:t>
            </a:fld>
            <a:endParaRPr lang="ru-RU">
              <a:solidFill>
                <a:prstClr val="black">
                  <a:tint val="75000"/>
                </a:prstClr>
              </a:solidFill>
            </a:endParaRPr>
          </a:p>
        </p:txBody>
      </p:sp>
    </p:spTree>
    <p:extLst>
      <p:ext uri="{BB962C8B-B14F-4D97-AF65-F5344CB8AC3E}">
        <p14:creationId xmlns:p14="http://schemas.microsoft.com/office/powerpoint/2010/main" val="24664469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lstStyle>
          <a:p>
            <a:r>
              <a:rPr lang="ru-RU" smtClean="0"/>
              <a:t>Образец заголовка</a:t>
            </a:r>
            <a:endParaRPr lang="ru-RU"/>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Содержимое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Содержимое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5B106E36-FD25-4E2D-B0AA-010F637433A0}" type="datetimeFigureOut">
              <a:rPr lang="ru-RU" smtClean="0">
                <a:solidFill>
                  <a:prstClr val="black">
                    <a:tint val="75000"/>
                  </a:prstClr>
                </a:solidFill>
              </a:rPr>
              <a:pPr/>
              <a:t>02.10.2024</a:t>
            </a:fld>
            <a:endParaRPr lang="ru-RU">
              <a:solidFill>
                <a:prstClr val="black">
                  <a:tint val="75000"/>
                </a:prstClr>
              </a:solidFill>
            </a:endParaRPr>
          </a:p>
        </p:txBody>
      </p:sp>
      <p:sp>
        <p:nvSpPr>
          <p:cNvPr id="8" name="Нижний колонтитул 7"/>
          <p:cNvSpPr>
            <a:spLocks noGrp="1"/>
          </p:cNvSpPr>
          <p:nvPr>
            <p:ph type="ftr" sz="quarter" idx="11"/>
          </p:nvPr>
        </p:nvSpPr>
        <p:spPr/>
        <p:txBody>
          <a:bodyPr/>
          <a:lstStyle/>
          <a:p>
            <a:endParaRPr lang="ru-RU">
              <a:solidFill>
                <a:prstClr val="black">
                  <a:tint val="75000"/>
                </a:prstClr>
              </a:solidFill>
            </a:endParaRPr>
          </a:p>
        </p:txBody>
      </p:sp>
      <p:sp>
        <p:nvSpPr>
          <p:cNvPr id="9" name="Номер слайда 8"/>
          <p:cNvSpPr>
            <a:spLocks noGrp="1"/>
          </p:cNvSpPr>
          <p:nvPr>
            <p:ph type="sldNum" sz="quarter" idx="12"/>
          </p:nvPr>
        </p:nvSpPr>
        <p:spPr/>
        <p:txBody>
          <a:bodyPr/>
          <a:lstStyle/>
          <a:p>
            <a:fld id="{725C68B6-61C2-468F-89AB-4B9F7531AA68}" type="slidenum">
              <a:rPr lang="ru-RU" smtClean="0">
                <a:solidFill>
                  <a:prstClr val="black">
                    <a:tint val="75000"/>
                  </a:prstClr>
                </a:solidFill>
              </a:rPr>
              <a:pPr/>
              <a:t>‹#›</a:t>
            </a:fld>
            <a:endParaRPr lang="ru-RU">
              <a:solidFill>
                <a:prstClr val="black">
                  <a:tint val="75000"/>
                </a:prstClr>
              </a:solidFill>
            </a:endParaRPr>
          </a:p>
        </p:txBody>
      </p:sp>
    </p:spTree>
    <p:extLst>
      <p:ext uri="{BB962C8B-B14F-4D97-AF65-F5344CB8AC3E}">
        <p14:creationId xmlns:p14="http://schemas.microsoft.com/office/powerpoint/2010/main" val="62431129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3"/>
          <p:cNvSpPr>
            <a:spLocks noGrp="1"/>
          </p:cNvSpPr>
          <p:nvPr>
            <p:ph type="dt" sz="half" idx="10"/>
          </p:nvPr>
        </p:nvSpPr>
        <p:spPr/>
        <p:txBody>
          <a:bodyPr/>
          <a:lstStyle>
            <a:lvl1pPr>
              <a:defRPr/>
            </a:lvl1pPr>
          </a:lstStyle>
          <a:p>
            <a:pPr>
              <a:defRPr/>
            </a:pPr>
            <a:fld id="{E5879E60-C901-4B72-AD62-28C02824C37C}" type="datetimeFigureOut">
              <a:rPr lang="ru-RU">
                <a:solidFill>
                  <a:prstClr val="black">
                    <a:tint val="75000"/>
                  </a:prstClr>
                </a:solidFill>
              </a:rPr>
              <a:pPr>
                <a:defRPr/>
              </a:pPr>
              <a:t>02.10.2024</a:t>
            </a:fld>
            <a:endParaRPr lang="ru-RU">
              <a:solidFill>
                <a:prstClr val="black">
                  <a:tint val="75000"/>
                </a:prstClr>
              </a:solidFill>
            </a:endParaRPr>
          </a:p>
        </p:txBody>
      </p:sp>
      <p:sp>
        <p:nvSpPr>
          <p:cNvPr id="4" name="Нижний колонтитул 4"/>
          <p:cNvSpPr>
            <a:spLocks noGrp="1"/>
          </p:cNvSpPr>
          <p:nvPr>
            <p:ph type="ftr" sz="quarter" idx="11"/>
          </p:nvPr>
        </p:nvSpPr>
        <p:spPr/>
        <p:txBody>
          <a:bodyPr/>
          <a:lstStyle>
            <a:lvl1pPr>
              <a:defRPr/>
            </a:lvl1pPr>
          </a:lstStyle>
          <a:p>
            <a:pPr>
              <a:defRPr/>
            </a:pPr>
            <a:endParaRPr lang="ru-RU">
              <a:solidFill>
                <a:prstClr val="black">
                  <a:tint val="75000"/>
                </a:prstClr>
              </a:solidFill>
            </a:endParaRPr>
          </a:p>
        </p:txBody>
      </p:sp>
      <p:sp>
        <p:nvSpPr>
          <p:cNvPr id="5" name="Номер слайда 5"/>
          <p:cNvSpPr>
            <a:spLocks noGrp="1"/>
          </p:cNvSpPr>
          <p:nvPr>
            <p:ph type="sldNum" sz="quarter" idx="12"/>
          </p:nvPr>
        </p:nvSpPr>
        <p:spPr/>
        <p:txBody>
          <a:bodyPr/>
          <a:lstStyle>
            <a:lvl1pPr>
              <a:defRPr/>
            </a:lvl1pPr>
          </a:lstStyle>
          <a:p>
            <a:pPr>
              <a:defRPr/>
            </a:pPr>
            <a:fld id="{7EBBFF41-DD46-4140-8B79-5B489C3174B3}" type="slidenum">
              <a:rPr lang="ru-RU">
                <a:solidFill>
                  <a:prstClr val="black">
                    <a:tint val="75000"/>
                  </a:prstClr>
                </a:solidFill>
              </a:rPr>
              <a:pPr>
                <a:defRPr/>
              </a:pPr>
              <a:t>‹#›</a:t>
            </a:fld>
            <a:endParaRPr lang="ru-RU">
              <a:solidFill>
                <a:prstClr val="black">
                  <a:tint val="75000"/>
                </a:prstClr>
              </a:solidFill>
            </a:endParaRPr>
          </a:p>
        </p:txBody>
      </p:sp>
    </p:spTree>
    <p:extLst>
      <p:ext uri="{BB962C8B-B14F-4D97-AF65-F5344CB8AC3E}">
        <p14:creationId xmlns:p14="http://schemas.microsoft.com/office/powerpoint/2010/main" val="4201339846"/>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3"/>
          <p:cNvSpPr>
            <a:spLocks noGrp="1"/>
          </p:cNvSpPr>
          <p:nvPr>
            <p:ph type="dt" sz="half" idx="10"/>
          </p:nvPr>
        </p:nvSpPr>
        <p:spPr/>
        <p:txBody>
          <a:bodyPr/>
          <a:lstStyle>
            <a:lvl1pPr>
              <a:defRPr/>
            </a:lvl1pPr>
          </a:lstStyle>
          <a:p>
            <a:pPr>
              <a:defRPr/>
            </a:pPr>
            <a:fld id="{470EFAEA-D23F-41F6-A63E-EEA1DF046846}" type="datetimeFigureOut">
              <a:rPr lang="ru-RU">
                <a:solidFill>
                  <a:prstClr val="black">
                    <a:tint val="75000"/>
                  </a:prstClr>
                </a:solidFill>
              </a:rPr>
              <a:pPr>
                <a:defRPr/>
              </a:pPr>
              <a:t>02.10.2024</a:t>
            </a:fld>
            <a:endParaRPr lang="ru-RU">
              <a:solidFill>
                <a:prstClr val="black">
                  <a:tint val="75000"/>
                </a:prstClr>
              </a:solidFill>
            </a:endParaRPr>
          </a:p>
        </p:txBody>
      </p:sp>
      <p:sp>
        <p:nvSpPr>
          <p:cNvPr id="3" name="Нижний колонтитул 4"/>
          <p:cNvSpPr>
            <a:spLocks noGrp="1"/>
          </p:cNvSpPr>
          <p:nvPr>
            <p:ph type="ftr" sz="quarter" idx="11"/>
          </p:nvPr>
        </p:nvSpPr>
        <p:spPr/>
        <p:txBody>
          <a:bodyPr/>
          <a:lstStyle>
            <a:lvl1pPr>
              <a:defRPr/>
            </a:lvl1pPr>
          </a:lstStyle>
          <a:p>
            <a:pPr>
              <a:defRPr/>
            </a:pPr>
            <a:endParaRPr lang="ru-RU">
              <a:solidFill>
                <a:prstClr val="black">
                  <a:tint val="75000"/>
                </a:prstClr>
              </a:solidFill>
            </a:endParaRPr>
          </a:p>
        </p:txBody>
      </p:sp>
      <p:sp>
        <p:nvSpPr>
          <p:cNvPr id="4" name="Номер слайда 5"/>
          <p:cNvSpPr>
            <a:spLocks noGrp="1"/>
          </p:cNvSpPr>
          <p:nvPr>
            <p:ph type="sldNum" sz="quarter" idx="12"/>
          </p:nvPr>
        </p:nvSpPr>
        <p:spPr/>
        <p:txBody>
          <a:bodyPr/>
          <a:lstStyle>
            <a:lvl1pPr>
              <a:defRPr/>
            </a:lvl1pPr>
          </a:lstStyle>
          <a:p>
            <a:pPr>
              <a:defRPr/>
            </a:pPr>
            <a:fld id="{F8315C18-16FD-4CCA-9A2F-F86875CB48AC}" type="slidenum">
              <a:rPr lang="ru-RU">
                <a:solidFill>
                  <a:prstClr val="black">
                    <a:tint val="75000"/>
                  </a:prstClr>
                </a:solidFill>
              </a:rPr>
              <a:pPr>
                <a:defRPr/>
              </a:pPr>
              <a:t>‹#›</a:t>
            </a:fld>
            <a:endParaRPr lang="ru-RU">
              <a:solidFill>
                <a:prstClr val="black">
                  <a:tint val="75000"/>
                </a:prstClr>
              </a:solidFill>
            </a:endParaRPr>
          </a:p>
        </p:txBody>
      </p:sp>
    </p:spTree>
    <p:extLst>
      <p:ext uri="{BB962C8B-B14F-4D97-AF65-F5344CB8AC3E}">
        <p14:creationId xmlns:p14="http://schemas.microsoft.com/office/powerpoint/2010/main" val="180943111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smtClean="0"/>
              <a:t>Образец заголовка</a:t>
            </a:r>
            <a:endParaRPr lang="ru-RU"/>
          </a:p>
        </p:txBody>
      </p:sp>
      <p:sp>
        <p:nvSpPr>
          <p:cNvPr id="3" name="Содержимое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3"/>
          <p:cNvSpPr>
            <a:spLocks noGrp="1"/>
          </p:cNvSpPr>
          <p:nvPr>
            <p:ph type="dt" sz="half" idx="10"/>
          </p:nvPr>
        </p:nvSpPr>
        <p:spPr/>
        <p:txBody>
          <a:bodyPr/>
          <a:lstStyle>
            <a:lvl1pPr>
              <a:defRPr/>
            </a:lvl1pPr>
          </a:lstStyle>
          <a:p>
            <a:pPr>
              <a:defRPr/>
            </a:pPr>
            <a:fld id="{B0BAE3F8-0963-427A-AD77-00BA75B5B3D8}" type="datetimeFigureOut">
              <a:rPr lang="ru-RU">
                <a:solidFill>
                  <a:prstClr val="black">
                    <a:tint val="75000"/>
                  </a:prstClr>
                </a:solidFill>
              </a:rPr>
              <a:pPr>
                <a:defRPr/>
              </a:pPr>
              <a:t>02.10.2024</a:t>
            </a:fld>
            <a:endParaRPr lang="ru-RU">
              <a:solidFill>
                <a:prstClr val="black">
                  <a:tint val="75000"/>
                </a:prstClr>
              </a:solidFill>
            </a:endParaRPr>
          </a:p>
        </p:txBody>
      </p:sp>
      <p:sp>
        <p:nvSpPr>
          <p:cNvPr id="6" name="Нижний колонтитул 4"/>
          <p:cNvSpPr>
            <a:spLocks noGrp="1"/>
          </p:cNvSpPr>
          <p:nvPr>
            <p:ph type="ftr" sz="quarter" idx="11"/>
          </p:nvPr>
        </p:nvSpPr>
        <p:spPr/>
        <p:txBody>
          <a:bodyPr/>
          <a:lstStyle>
            <a:lvl1pPr>
              <a:defRPr/>
            </a:lvl1pPr>
          </a:lstStyle>
          <a:p>
            <a:pPr>
              <a:defRPr/>
            </a:pPr>
            <a:endParaRPr lang="ru-RU">
              <a:solidFill>
                <a:prstClr val="black">
                  <a:tint val="75000"/>
                </a:prstClr>
              </a:solidFill>
            </a:endParaRPr>
          </a:p>
        </p:txBody>
      </p:sp>
      <p:sp>
        <p:nvSpPr>
          <p:cNvPr id="7" name="Номер слайда 5"/>
          <p:cNvSpPr>
            <a:spLocks noGrp="1"/>
          </p:cNvSpPr>
          <p:nvPr>
            <p:ph type="sldNum" sz="quarter" idx="12"/>
          </p:nvPr>
        </p:nvSpPr>
        <p:spPr/>
        <p:txBody>
          <a:bodyPr/>
          <a:lstStyle>
            <a:lvl1pPr>
              <a:defRPr/>
            </a:lvl1pPr>
          </a:lstStyle>
          <a:p>
            <a:pPr>
              <a:defRPr/>
            </a:pPr>
            <a:fld id="{4E48FD86-361F-40D1-8DB7-6676E2F8D53F}" type="slidenum">
              <a:rPr lang="ru-RU">
                <a:solidFill>
                  <a:prstClr val="black">
                    <a:tint val="75000"/>
                  </a:prstClr>
                </a:solidFill>
              </a:rPr>
              <a:pPr>
                <a:defRPr/>
              </a:pPr>
              <a:t>‹#›</a:t>
            </a:fld>
            <a:endParaRPr lang="ru-RU">
              <a:solidFill>
                <a:prstClr val="black">
                  <a:tint val="75000"/>
                </a:prstClr>
              </a:solidFill>
            </a:endParaRPr>
          </a:p>
        </p:txBody>
      </p:sp>
    </p:spTree>
    <p:extLst>
      <p:ext uri="{BB962C8B-B14F-4D97-AF65-F5344CB8AC3E}">
        <p14:creationId xmlns:p14="http://schemas.microsoft.com/office/powerpoint/2010/main" val="4059703088"/>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smtClean="0"/>
              <a:t>Образец заголовка</a:t>
            </a:r>
            <a:endParaRPr lang="ru-RU"/>
          </a:p>
        </p:txBody>
      </p:sp>
      <p:sp>
        <p:nvSpPr>
          <p:cNvPr id="3" name="Рисунок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ru-RU" noProof="0"/>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3"/>
          <p:cNvSpPr>
            <a:spLocks noGrp="1"/>
          </p:cNvSpPr>
          <p:nvPr>
            <p:ph type="dt" sz="half" idx="10"/>
          </p:nvPr>
        </p:nvSpPr>
        <p:spPr/>
        <p:txBody>
          <a:bodyPr/>
          <a:lstStyle>
            <a:lvl1pPr>
              <a:defRPr/>
            </a:lvl1pPr>
          </a:lstStyle>
          <a:p>
            <a:pPr>
              <a:defRPr/>
            </a:pPr>
            <a:fld id="{85DF1BA1-76F6-4FFD-A3F2-9F068115AF98}" type="datetimeFigureOut">
              <a:rPr lang="ru-RU">
                <a:solidFill>
                  <a:prstClr val="black">
                    <a:tint val="75000"/>
                  </a:prstClr>
                </a:solidFill>
              </a:rPr>
              <a:pPr>
                <a:defRPr/>
              </a:pPr>
              <a:t>02.10.2024</a:t>
            </a:fld>
            <a:endParaRPr lang="ru-RU">
              <a:solidFill>
                <a:prstClr val="black">
                  <a:tint val="75000"/>
                </a:prstClr>
              </a:solidFill>
            </a:endParaRPr>
          </a:p>
        </p:txBody>
      </p:sp>
      <p:sp>
        <p:nvSpPr>
          <p:cNvPr id="6" name="Нижний колонтитул 4"/>
          <p:cNvSpPr>
            <a:spLocks noGrp="1"/>
          </p:cNvSpPr>
          <p:nvPr>
            <p:ph type="ftr" sz="quarter" idx="11"/>
          </p:nvPr>
        </p:nvSpPr>
        <p:spPr/>
        <p:txBody>
          <a:bodyPr/>
          <a:lstStyle>
            <a:lvl1pPr>
              <a:defRPr/>
            </a:lvl1pPr>
          </a:lstStyle>
          <a:p>
            <a:pPr>
              <a:defRPr/>
            </a:pPr>
            <a:endParaRPr lang="ru-RU">
              <a:solidFill>
                <a:prstClr val="black">
                  <a:tint val="75000"/>
                </a:prstClr>
              </a:solidFill>
            </a:endParaRPr>
          </a:p>
        </p:txBody>
      </p:sp>
      <p:sp>
        <p:nvSpPr>
          <p:cNvPr id="7" name="Номер слайда 5"/>
          <p:cNvSpPr>
            <a:spLocks noGrp="1"/>
          </p:cNvSpPr>
          <p:nvPr>
            <p:ph type="sldNum" sz="quarter" idx="12"/>
          </p:nvPr>
        </p:nvSpPr>
        <p:spPr/>
        <p:txBody>
          <a:bodyPr/>
          <a:lstStyle>
            <a:lvl1pPr>
              <a:defRPr/>
            </a:lvl1pPr>
          </a:lstStyle>
          <a:p>
            <a:pPr>
              <a:defRPr/>
            </a:pPr>
            <a:fld id="{7D7F2348-C14B-44F4-8392-8C8424C43118}" type="slidenum">
              <a:rPr lang="ru-RU">
                <a:solidFill>
                  <a:prstClr val="black">
                    <a:tint val="75000"/>
                  </a:prstClr>
                </a:solidFill>
              </a:rPr>
              <a:pPr>
                <a:defRPr/>
              </a:pPr>
              <a:t>‹#›</a:t>
            </a:fld>
            <a:endParaRPr lang="ru-RU">
              <a:solidFill>
                <a:prstClr val="black">
                  <a:tint val="75000"/>
                </a:prstClr>
              </a:solidFill>
            </a:endParaRPr>
          </a:p>
        </p:txBody>
      </p:sp>
    </p:spTree>
    <p:extLst>
      <p:ext uri="{BB962C8B-B14F-4D97-AF65-F5344CB8AC3E}">
        <p14:creationId xmlns:p14="http://schemas.microsoft.com/office/powerpoint/2010/main" val="542251397"/>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lvl1pPr>
              <a:defRPr/>
            </a:lvl1pPr>
          </a:lstStyle>
          <a:p>
            <a:pPr>
              <a:defRPr/>
            </a:pPr>
            <a:fld id="{1286BB19-7DC6-436E-8303-EB483BDAA16D}" type="datetimeFigureOut">
              <a:rPr lang="ru-RU">
                <a:solidFill>
                  <a:prstClr val="black">
                    <a:tint val="75000"/>
                  </a:prstClr>
                </a:solidFill>
              </a:rPr>
              <a:pPr>
                <a:defRPr/>
              </a:pPr>
              <a:t>02.10.2024</a:t>
            </a:fld>
            <a:endParaRPr lang="ru-RU">
              <a:solidFill>
                <a:prstClr val="black">
                  <a:tint val="75000"/>
                </a:prstClr>
              </a:solidFill>
            </a:endParaRPr>
          </a:p>
        </p:txBody>
      </p:sp>
      <p:sp>
        <p:nvSpPr>
          <p:cNvPr id="5" name="Нижний колонтитул 4"/>
          <p:cNvSpPr>
            <a:spLocks noGrp="1"/>
          </p:cNvSpPr>
          <p:nvPr>
            <p:ph type="ftr" sz="quarter" idx="11"/>
          </p:nvPr>
        </p:nvSpPr>
        <p:spPr/>
        <p:txBody>
          <a:bodyPr/>
          <a:lstStyle>
            <a:lvl1pPr>
              <a:defRPr/>
            </a:lvl1pPr>
          </a:lstStyle>
          <a:p>
            <a:pPr>
              <a:defRPr/>
            </a:pPr>
            <a:endParaRPr lang="ru-RU">
              <a:solidFill>
                <a:prstClr val="black">
                  <a:tint val="75000"/>
                </a:prstClr>
              </a:solidFill>
            </a:endParaRPr>
          </a:p>
        </p:txBody>
      </p:sp>
      <p:sp>
        <p:nvSpPr>
          <p:cNvPr id="6" name="Номер слайда 5"/>
          <p:cNvSpPr>
            <a:spLocks noGrp="1"/>
          </p:cNvSpPr>
          <p:nvPr>
            <p:ph type="sldNum" sz="quarter" idx="12"/>
          </p:nvPr>
        </p:nvSpPr>
        <p:spPr/>
        <p:txBody>
          <a:bodyPr/>
          <a:lstStyle>
            <a:lvl1pPr>
              <a:defRPr/>
            </a:lvl1pPr>
          </a:lstStyle>
          <a:p>
            <a:pPr>
              <a:defRPr/>
            </a:pPr>
            <a:fld id="{166498DF-F76F-4E81-B09B-F8FB6D31A7BD}" type="slidenum">
              <a:rPr lang="ru-RU">
                <a:solidFill>
                  <a:prstClr val="black">
                    <a:tint val="75000"/>
                  </a:prstClr>
                </a:solidFill>
              </a:rPr>
              <a:pPr>
                <a:defRPr/>
              </a:pPr>
              <a:t>‹#›</a:t>
            </a:fld>
            <a:endParaRPr lang="ru-RU">
              <a:solidFill>
                <a:prstClr val="black">
                  <a:tint val="75000"/>
                </a:prstClr>
              </a:solidFill>
            </a:endParaRPr>
          </a:p>
        </p:txBody>
      </p:sp>
    </p:spTree>
    <p:extLst>
      <p:ext uri="{BB962C8B-B14F-4D97-AF65-F5344CB8AC3E}">
        <p14:creationId xmlns:p14="http://schemas.microsoft.com/office/powerpoint/2010/main" val="1885672009"/>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lvl1pPr>
              <a:defRPr/>
            </a:lvl1pPr>
          </a:lstStyle>
          <a:p>
            <a:pPr>
              <a:defRPr/>
            </a:pPr>
            <a:fld id="{601A59DA-D9ED-4B91-A89D-65BA6D8CAC97}" type="datetimeFigureOut">
              <a:rPr lang="ru-RU">
                <a:solidFill>
                  <a:prstClr val="black">
                    <a:tint val="75000"/>
                  </a:prstClr>
                </a:solidFill>
              </a:rPr>
              <a:pPr>
                <a:defRPr/>
              </a:pPr>
              <a:t>02.10.2024</a:t>
            </a:fld>
            <a:endParaRPr lang="ru-RU">
              <a:solidFill>
                <a:prstClr val="black">
                  <a:tint val="75000"/>
                </a:prstClr>
              </a:solidFill>
            </a:endParaRPr>
          </a:p>
        </p:txBody>
      </p:sp>
      <p:sp>
        <p:nvSpPr>
          <p:cNvPr id="5" name="Нижний колонтитул 4"/>
          <p:cNvSpPr>
            <a:spLocks noGrp="1"/>
          </p:cNvSpPr>
          <p:nvPr>
            <p:ph type="ftr" sz="quarter" idx="11"/>
          </p:nvPr>
        </p:nvSpPr>
        <p:spPr/>
        <p:txBody>
          <a:bodyPr/>
          <a:lstStyle>
            <a:lvl1pPr>
              <a:defRPr/>
            </a:lvl1pPr>
          </a:lstStyle>
          <a:p>
            <a:pPr>
              <a:defRPr/>
            </a:pPr>
            <a:endParaRPr lang="ru-RU">
              <a:solidFill>
                <a:prstClr val="black">
                  <a:tint val="75000"/>
                </a:prstClr>
              </a:solidFill>
            </a:endParaRPr>
          </a:p>
        </p:txBody>
      </p:sp>
      <p:sp>
        <p:nvSpPr>
          <p:cNvPr id="6" name="Номер слайда 5"/>
          <p:cNvSpPr>
            <a:spLocks noGrp="1"/>
          </p:cNvSpPr>
          <p:nvPr>
            <p:ph type="sldNum" sz="quarter" idx="12"/>
          </p:nvPr>
        </p:nvSpPr>
        <p:spPr/>
        <p:txBody>
          <a:bodyPr/>
          <a:lstStyle>
            <a:lvl1pPr>
              <a:defRPr/>
            </a:lvl1pPr>
          </a:lstStyle>
          <a:p>
            <a:pPr>
              <a:defRPr/>
            </a:pPr>
            <a:fld id="{7FCC7FFC-DF74-4BD9-AEAF-E22E1EB858F9}" type="slidenum">
              <a:rPr lang="ru-RU">
                <a:solidFill>
                  <a:prstClr val="black">
                    <a:tint val="75000"/>
                  </a:prstClr>
                </a:solidFill>
              </a:rPr>
              <a:pPr>
                <a:defRPr/>
              </a:pPr>
              <a:t>‹#›</a:t>
            </a:fld>
            <a:endParaRPr lang="ru-RU">
              <a:solidFill>
                <a:prstClr val="black">
                  <a:tint val="75000"/>
                </a:prstClr>
              </a:solidFill>
            </a:endParaRPr>
          </a:p>
        </p:txBody>
      </p:sp>
    </p:spTree>
    <p:extLst>
      <p:ext uri="{BB962C8B-B14F-4D97-AF65-F5344CB8AC3E}">
        <p14:creationId xmlns:p14="http://schemas.microsoft.com/office/powerpoint/2010/main" val="947583849"/>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25"/>
            <a:ext cx="7772400" cy="1470025"/>
          </a:xfrm>
        </p:spPr>
        <p:txBody>
          <a:bodyPr/>
          <a:lstStyle/>
          <a:p>
            <a:r>
              <a:rPr lang="ru-RU" smtClean="0"/>
              <a:t>Образец заголовка</a:t>
            </a:r>
            <a:endParaRPr lang="ru-RU"/>
          </a:p>
        </p:txBody>
      </p:sp>
      <p:sp>
        <p:nvSpPr>
          <p:cNvPr id="3" name="Подзаголовок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lvl1pPr>
              <a:defRPr/>
            </a:lvl1pPr>
          </a:lstStyle>
          <a:p>
            <a:pPr>
              <a:defRPr/>
            </a:pPr>
            <a:fld id="{63EF1F1C-8D28-4A27-8233-EE5016C7C7A6}" type="datetimeFigureOut">
              <a:rPr lang="ru-RU">
                <a:solidFill>
                  <a:prstClr val="black">
                    <a:tint val="75000"/>
                  </a:prstClr>
                </a:solidFill>
              </a:rPr>
              <a:pPr>
                <a:defRPr/>
              </a:pPr>
              <a:t>02.10.2024</a:t>
            </a:fld>
            <a:endParaRPr lang="ru-RU">
              <a:solidFill>
                <a:prstClr val="black">
                  <a:tint val="75000"/>
                </a:prstClr>
              </a:solidFill>
            </a:endParaRPr>
          </a:p>
        </p:txBody>
      </p:sp>
      <p:sp>
        <p:nvSpPr>
          <p:cNvPr id="5" name="Нижний колонтитул 4"/>
          <p:cNvSpPr>
            <a:spLocks noGrp="1"/>
          </p:cNvSpPr>
          <p:nvPr>
            <p:ph type="ftr" sz="quarter" idx="11"/>
          </p:nvPr>
        </p:nvSpPr>
        <p:spPr/>
        <p:txBody>
          <a:bodyPr/>
          <a:lstStyle>
            <a:lvl1pPr>
              <a:defRPr/>
            </a:lvl1pPr>
          </a:lstStyle>
          <a:p>
            <a:pPr>
              <a:defRPr/>
            </a:pPr>
            <a:endParaRPr lang="ru-RU">
              <a:solidFill>
                <a:prstClr val="black">
                  <a:tint val="75000"/>
                </a:prstClr>
              </a:solidFill>
            </a:endParaRPr>
          </a:p>
        </p:txBody>
      </p:sp>
      <p:sp>
        <p:nvSpPr>
          <p:cNvPr id="6" name="Номер слайда 5"/>
          <p:cNvSpPr>
            <a:spLocks noGrp="1"/>
          </p:cNvSpPr>
          <p:nvPr>
            <p:ph type="sldNum" sz="quarter" idx="12"/>
          </p:nvPr>
        </p:nvSpPr>
        <p:spPr/>
        <p:txBody>
          <a:bodyPr/>
          <a:lstStyle>
            <a:lvl1pPr>
              <a:defRPr/>
            </a:lvl1pPr>
          </a:lstStyle>
          <a:p>
            <a:pPr>
              <a:defRPr/>
            </a:pPr>
            <a:fld id="{F66462A2-A3E2-4D71-A2D3-43F0412B564E}" type="slidenum">
              <a:rPr lang="ru-RU">
                <a:solidFill>
                  <a:prstClr val="black">
                    <a:tint val="75000"/>
                  </a:prstClr>
                </a:solidFill>
              </a:rPr>
              <a:pPr>
                <a:defRPr/>
              </a:pPr>
              <a:t>‹#›</a:t>
            </a:fld>
            <a:endParaRPr lang="ru-RU">
              <a:solidFill>
                <a:prstClr val="black">
                  <a:tint val="75000"/>
                </a:prstClr>
              </a:solidFill>
            </a:endParaRPr>
          </a:p>
        </p:txBody>
      </p:sp>
    </p:spTree>
    <p:extLst>
      <p:ext uri="{BB962C8B-B14F-4D97-AF65-F5344CB8AC3E}">
        <p14:creationId xmlns:p14="http://schemas.microsoft.com/office/powerpoint/2010/main" val="2723255694"/>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lvl1pPr>
              <a:defRPr/>
            </a:lvl1pPr>
          </a:lstStyle>
          <a:p>
            <a:pPr>
              <a:defRPr/>
            </a:pPr>
            <a:fld id="{101F6AB9-B208-46FA-B8A5-83D2B4591162}" type="datetimeFigureOut">
              <a:rPr lang="ru-RU">
                <a:solidFill>
                  <a:prstClr val="black">
                    <a:tint val="75000"/>
                  </a:prstClr>
                </a:solidFill>
              </a:rPr>
              <a:pPr>
                <a:defRPr/>
              </a:pPr>
              <a:t>02.10.2024</a:t>
            </a:fld>
            <a:endParaRPr lang="ru-RU">
              <a:solidFill>
                <a:prstClr val="black">
                  <a:tint val="75000"/>
                </a:prstClr>
              </a:solidFill>
            </a:endParaRPr>
          </a:p>
        </p:txBody>
      </p:sp>
      <p:sp>
        <p:nvSpPr>
          <p:cNvPr id="5" name="Нижний колонтитул 4"/>
          <p:cNvSpPr>
            <a:spLocks noGrp="1"/>
          </p:cNvSpPr>
          <p:nvPr>
            <p:ph type="ftr" sz="quarter" idx="11"/>
          </p:nvPr>
        </p:nvSpPr>
        <p:spPr/>
        <p:txBody>
          <a:bodyPr/>
          <a:lstStyle>
            <a:lvl1pPr>
              <a:defRPr/>
            </a:lvl1pPr>
          </a:lstStyle>
          <a:p>
            <a:pPr>
              <a:defRPr/>
            </a:pPr>
            <a:endParaRPr lang="ru-RU">
              <a:solidFill>
                <a:prstClr val="black">
                  <a:tint val="75000"/>
                </a:prstClr>
              </a:solidFill>
            </a:endParaRPr>
          </a:p>
        </p:txBody>
      </p:sp>
      <p:sp>
        <p:nvSpPr>
          <p:cNvPr id="6" name="Номер слайда 5"/>
          <p:cNvSpPr>
            <a:spLocks noGrp="1"/>
          </p:cNvSpPr>
          <p:nvPr>
            <p:ph type="sldNum" sz="quarter" idx="12"/>
          </p:nvPr>
        </p:nvSpPr>
        <p:spPr/>
        <p:txBody>
          <a:bodyPr/>
          <a:lstStyle>
            <a:lvl1pPr>
              <a:defRPr/>
            </a:lvl1pPr>
          </a:lstStyle>
          <a:p>
            <a:pPr>
              <a:defRPr/>
            </a:pPr>
            <a:fld id="{D43E7E95-ED4D-4067-BC28-C8CFEEBAC232}" type="slidenum">
              <a:rPr lang="ru-RU">
                <a:solidFill>
                  <a:prstClr val="black">
                    <a:tint val="75000"/>
                  </a:prstClr>
                </a:solidFill>
              </a:rPr>
              <a:pPr>
                <a:defRPr/>
              </a:pPr>
              <a:t>‹#›</a:t>
            </a:fld>
            <a:endParaRPr lang="ru-RU">
              <a:solidFill>
                <a:prstClr val="black">
                  <a:tint val="75000"/>
                </a:prstClr>
              </a:solidFill>
            </a:endParaRPr>
          </a:p>
        </p:txBody>
      </p:sp>
    </p:spTree>
    <p:extLst>
      <p:ext uri="{BB962C8B-B14F-4D97-AF65-F5344CB8AC3E}">
        <p14:creationId xmlns:p14="http://schemas.microsoft.com/office/powerpoint/2010/main" val="1490578619"/>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smtClean="0"/>
              <a:t>Образец заголовка</a:t>
            </a:r>
            <a:endParaRPr lang="ru-RU"/>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lvl1pPr>
              <a:defRPr/>
            </a:lvl1pPr>
          </a:lstStyle>
          <a:p>
            <a:pPr>
              <a:defRPr/>
            </a:pPr>
            <a:fld id="{CC1AC72A-332C-41B0-9E61-C16B9986C344}" type="datetimeFigureOut">
              <a:rPr lang="ru-RU">
                <a:solidFill>
                  <a:prstClr val="black">
                    <a:tint val="75000"/>
                  </a:prstClr>
                </a:solidFill>
              </a:rPr>
              <a:pPr>
                <a:defRPr/>
              </a:pPr>
              <a:t>02.10.2024</a:t>
            </a:fld>
            <a:endParaRPr lang="ru-RU">
              <a:solidFill>
                <a:prstClr val="black">
                  <a:tint val="75000"/>
                </a:prstClr>
              </a:solidFill>
            </a:endParaRPr>
          </a:p>
        </p:txBody>
      </p:sp>
      <p:sp>
        <p:nvSpPr>
          <p:cNvPr id="5" name="Нижний колонтитул 4"/>
          <p:cNvSpPr>
            <a:spLocks noGrp="1"/>
          </p:cNvSpPr>
          <p:nvPr>
            <p:ph type="ftr" sz="quarter" idx="11"/>
          </p:nvPr>
        </p:nvSpPr>
        <p:spPr/>
        <p:txBody>
          <a:bodyPr/>
          <a:lstStyle>
            <a:lvl1pPr>
              <a:defRPr/>
            </a:lvl1pPr>
          </a:lstStyle>
          <a:p>
            <a:pPr>
              <a:defRPr/>
            </a:pPr>
            <a:endParaRPr lang="ru-RU">
              <a:solidFill>
                <a:prstClr val="black">
                  <a:tint val="75000"/>
                </a:prstClr>
              </a:solidFill>
            </a:endParaRPr>
          </a:p>
        </p:txBody>
      </p:sp>
      <p:sp>
        <p:nvSpPr>
          <p:cNvPr id="6" name="Номер слайда 5"/>
          <p:cNvSpPr>
            <a:spLocks noGrp="1"/>
          </p:cNvSpPr>
          <p:nvPr>
            <p:ph type="sldNum" sz="quarter" idx="12"/>
          </p:nvPr>
        </p:nvSpPr>
        <p:spPr/>
        <p:txBody>
          <a:bodyPr/>
          <a:lstStyle>
            <a:lvl1pPr>
              <a:defRPr/>
            </a:lvl1pPr>
          </a:lstStyle>
          <a:p>
            <a:pPr>
              <a:defRPr/>
            </a:pPr>
            <a:fld id="{2EE4C5B5-26C2-4997-BAAA-72898A6974F6}" type="slidenum">
              <a:rPr lang="ru-RU">
                <a:solidFill>
                  <a:prstClr val="black">
                    <a:tint val="75000"/>
                  </a:prstClr>
                </a:solidFill>
              </a:rPr>
              <a:pPr>
                <a:defRPr/>
              </a:pPr>
              <a:t>‹#›</a:t>
            </a:fld>
            <a:endParaRPr lang="ru-RU">
              <a:solidFill>
                <a:prstClr val="black">
                  <a:tint val="75000"/>
                </a:prstClr>
              </a:solidFill>
            </a:endParaRPr>
          </a:p>
        </p:txBody>
      </p:sp>
    </p:spTree>
    <p:extLst>
      <p:ext uri="{BB962C8B-B14F-4D97-AF65-F5344CB8AC3E}">
        <p14:creationId xmlns:p14="http://schemas.microsoft.com/office/powerpoint/2010/main" val="121672362"/>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Содержимое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3"/>
          <p:cNvSpPr>
            <a:spLocks noGrp="1"/>
          </p:cNvSpPr>
          <p:nvPr>
            <p:ph type="dt" sz="half" idx="10"/>
          </p:nvPr>
        </p:nvSpPr>
        <p:spPr/>
        <p:txBody>
          <a:bodyPr/>
          <a:lstStyle>
            <a:lvl1pPr>
              <a:defRPr/>
            </a:lvl1pPr>
          </a:lstStyle>
          <a:p>
            <a:pPr>
              <a:defRPr/>
            </a:pPr>
            <a:fld id="{997ED45C-1654-4096-B3F4-5178DF314194}" type="datetimeFigureOut">
              <a:rPr lang="ru-RU">
                <a:solidFill>
                  <a:prstClr val="black">
                    <a:tint val="75000"/>
                  </a:prstClr>
                </a:solidFill>
              </a:rPr>
              <a:pPr>
                <a:defRPr/>
              </a:pPr>
              <a:t>02.10.2024</a:t>
            </a:fld>
            <a:endParaRPr lang="ru-RU">
              <a:solidFill>
                <a:prstClr val="black">
                  <a:tint val="75000"/>
                </a:prstClr>
              </a:solidFill>
            </a:endParaRPr>
          </a:p>
        </p:txBody>
      </p:sp>
      <p:sp>
        <p:nvSpPr>
          <p:cNvPr id="6" name="Нижний колонтитул 4"/>
          <p:cNvSpPr>
            <a:spLocks noGrp="1"/>
          </p:cNvSpPr>
          <p:nvPr>
            <p:ph type="ftr" sz="quarter" idx="11"/>
          </p:nvPr>
        </p:nvSpPr>
        <p:spPr/>
        <p:txBody>
          <a:bodyPr/>
          <a:lstStyle>
            <a:lvl1pPr>
              <a:defRPr/>
            </a:lvl1pPr>
          </a:lstStyle>
          <a:p>
            <a:pPr>
              <a:defRPr/>
            </a:pPr>
            <a:endParaRPr lang="ru-RU">
              <a:solidFill>
                <a:prstClr val="black">
                  <a:tint val="75000"/>
                </a:prstClr>
              </a:solidFill>
            </a:endParaRPr>
          </a:p>
        </p:txBody>
      </p:sp>
      <p:sp>
        <p:nvSpPr>
          <p:cNvPr id="7" name="Номер слайда 5"/>
          <p:cNvSpPr>
            <a:spLocks noGrp="1"/>
          </p:cNvSpPr>
          <p:nvPr>
            <p:ph type="sldNum" sz="quarter" idx="12"/>
          </p:nvPr>
        </p:nvSpPr>
        <p:spPr/>
        <p:txBody>
          <a:bodyPr/>
          <a:lstStyle>
            <a:lvl1pPr>
              <a:defRPr/>
            </a:lvl1pPr>
          </a:lstStyle>
          <a:p>
            <a:pPr>
              <a:defRPr/>
            </a:pPr>
            <a:fld id="{F2291F77-B4D4-4ACF-9F68-28B76A94BFA8}" type="slidenum">
              <a:rPr lang="ru-RU">
                <a:solidFill>
                  <a:prstClr val="black">
                    <a:tint val="75000"/>
                  </a:prstClr>
                </a:solidFill>
              </a:rPr>
              <a:pPr>
                <a:defRPr/>
              </a:pPr>
              <a:t>‹#›</a:t>
            </a:fld>
            <a:endParaRPr lang="ru-RU">
              <a:solidFill>
                <a:prstClr val="black">
                  <a:tint val="75000"/>
                </a:prstClr>
              </a:solidFill>
            </a:endParaRPr>
          </a:p>
        </p:txBody>
      </p:sp>
    </p:spTree>
    <p:extLst>
      <p:ext uri="{BB962C8B-B14F-4D97-AF65-F5344CB8AC3E}">
        <p14:creationId xmlns:p14="http://schemas.microsoft.com/office/powerpoint/2010/main" val="13256375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5B106E36-FD25-4E2D-B0AA-010F637433A0}" type="datetimeFigureOut">
              <a:rPr lang="ru-RU" smtClean="0">
                <a:solidFill>
                  <a:prstClr val="black">
                    <a:tint val="75000"/>
                  </a:prstClr>
                </a:solidFill>
              </a:rPr>
              <a:pPr/>
              <a:t>02.10.2024</a:t>
            </a:fld>
            <a:endParaRPr lang="ru-RU">
              <a:solidFill>
                <a:prstClr val="black">
                  <a:tint val="75000"/>
                </a:prstClr>
              </a:solidFill>
            </a:endParaRPr>
          </a:p>
        </p:txBody>
      </p:sp>
      <p:sp>
        <p:nvSpPr>
          <p:cNvPr id="4" name="Нижний колонтитул 3"/>
          <p:cNvSpPr>
            <a:spLocks noGrp="1"/>
          </p:cNvSpPr>
          <p:nvPr>
            <p:ph type="ftr" sz="quarter" idx="11"/>
          </p:nvPr>
        </p:nvSpPr>
        <p:spPr/>
        <p:txBody>
          <a:bodyPr/>
          <a:lstStyle/>
          <a:p>
            <a:endParaRPr lang="ru-RU">
              <a:solidFill>
                <a:prstClr val="black">
                  <a:tint val="75000"/>
                </a:prstClr>
              </a:solidFill>
            </a:endParaRPr>
          </a:p>
        </p:txBody>
      </p:sp>
      <p:sp>
        <p:nvSpPr>
          <p:cNvPr id="5" name="Номер слайда 4"/>
          <p:cNvSpPr>
            <a:spLocks noGrp="1"/>
          </p:cNvSpPr>
          <p:nvPr>
            <p:ph type="sldNum" sz="quarter" idx="12"/>
          </p:nvPr>
        </p:nvSpPr>
        <p:spPr/>
        <p:txBody>
          <a:bodyPr/>
          <a:lstStyle/>
          <a:p>
            <a:fld id="{725C68B6-61C2-468F-89AB-4B9F7531AA68}" type="slidenum">
              <a:rPr lang="ru-RU" smtClean="0">
                <a:solidFill>
                  <a:prstClr val="black">
                    <a:tint val="75000"/>
                  </a:prstClr>
                </a:solidFill>
              </a:rPr>
              <a:pPr/>
              <a:t>‹#›</a:t>
            </a:fld>
            <a:endParaRPr lang="ru-RU">
              <a:solidFill>
                <a:prstClr val="black">
                  <a:tint val="75000"/>
                </a:prstClr>
              </a:solidFill>
            </a:endParaRPr>
          </a:p>
        </p:txBody>
      </p:sp>
    </p:spTree>
    <p:extLst>
      <p:ext uri="{BB962C8B-B14F-4D97-AF65-F5344CB8AC3E}">
        <p14:creationId xmlns:p14="http://schemas.microsoft.com/office/powerpoint/2010/main" val="3971448011"/>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lstStyle>
          <a:p>
            <a:r>
              <a:rPr lang="ru-RU" smtClean="0"/>
              <a:t>Образец заголовка</a:t>
            </a:r>
            <a:endParaRPr lang="ru-RU"/>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Содержимое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Содержимое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3"/>
          <p:cNvSpPr>
            <a:spLocks noGrp="1"/>
          </p:cNvSpPr>
          <p:nvPr>
            <p:ph type="dt" sz="half" idx="10"/>
          </p:nvPr>
        </p:nvSpPr>
        <p:spPr/>
        <p:txBody>
          <a:bodyPr/>
          <a:lstStyle>
            <a:lvl1pPr>
              <a:defRPr/>
            </a:lvl1pPr>
          </a:lstStyle>
          <a:p>
            <a:pPr>
              <a:defRPr/>
            </a:pPr>
            <a:fld id="{F580006E-C78C-4301-B495-53C78939B2E2}" type="datetimeFigureOut">
              <a:rPr lang="ru-RU">
                <a:solidFill>
                  <a:prstClr val="black">
                    <a:tint val="75000"/>
                  </a:prstClr>
                </a:solidFill>
              </a:rPr>
              <a:pPr>
                <a:defRPr/>
              </a:pPr>
              <a:t>02.10.2024</a:t>
            </a:fld>
            <a:endParaRPr lang="ru-RU">
              <a:solidFill>
                <a:prstClr val="black">
                  <a:tint val="75000"/>
                </a:prstClr>
              </a:solidFill>
            </a:endParaRPr>
          </a:p>
        </p:txBody>
      </p:sp>
      <p:sp>
        <p:nvSpPr>
          <p:cNvPr id="8" name="Нижний колонтитул 4"/>
          <p:cNvSpPr>
            <a:spLocks noGrp="1"/>
          </p:cNvSpPr>
          <p:nvPr>
            <p:ph type="ftr" sz="quarter" idx="11"/>
          </p:nvPr>
        </p:nvSpPr>
        <p:spPr/>
        <p:txBody>
          <a:bodyPr/>
          <a:lstStyle>
            <a:lvl1pPr>
              <a:defRPr/>
            </a:lvl1pPr>
          </a:lstStyle>
          <a:p>
            <a:pPr>
              <a:defRPr/>
            </a:pPr>
            <a:endParaRPr lang="ru-RU">
              <a:solidFill>
                <a:prstClr val="black">
                  <a:tint val="75000"/>
                </a:prstClr>
              </a:solidFill>
            </a:endParaRPr>
          </a:p>
        </p:txBody>
      </p:sp>
      <p:sp>
        <p:nvSpPr>
          <p:cNvPr id="9" name="Номер слайда 5"/>
          <p:cNvSpPr>
            <a:spLocks noGrp="1"/>
          </p:cNvSpPr>
          <p:nvPr>
            <p:ph type="sldNum" sz="quarter" idx="12"/>
          </p:nvPr>
        </p:nvSpPr>
        <p:spPr/>
        <p:txBody>
          <a:bodyPr/>
          <a:lstStyle>
            <a:lvl1pPr>
              <a:defRPr/>
            </a:lvl1pPr>
          </a:lstStyle>
          <a:p>
            <a:pPr>
              <a:defRPr/>
            </a:pPr>
            <a:fld id="{F157DE18-B12E-46A2-AC7A-587799328CF7}" type="slidenum">
              <a:rPr lang="ru-RU">
                <a:solidFill>
                  <a:prstClr val="black">
                    <a:tint val="75000"/>
                  </a:prstClr>
                </a:solidFill>
              </a:rPr>
              <a:pPr>
                <a:defRPr/>
              </a:pPr>
              <a:t>‹#›</a:t>
            </a:fld>
            <a:endParaRPr lang="ru-RU">
              <a:solidFill>
                <a:prstClr val="black">
                  <a:tint val="75000"/>
                </a:prstClr>
              </a:solidFill>
            </a:endParaRPr>
          </a:p>
        </p:txBody>
      </p:sp>
    </p:spTree>
    <p:extLst>
      <p:ext uri="{BB962C8B-B14F-4D97-AF65-F5344CB8AC3E}">
        <p14:creationId xmlns:p14="http://schemas.microsoft.com/office/powerpoint/2010/main" val="106937990"/>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3"/>
          <p:cNvSpPr>
            <a:spLocks noGrp="1"/>
          </p:cNvSpPr>
          <p:nvPr>
            <p:ph type="dt" sz="half" idx="10"/>
          </p:nvPr>
        </p:nvSpPr>
        <p:spPr/>
        <p:txBody>
          <a:bodyPr/>
          <a:lstStyle>
            <a:lvl1pPr>
              <a:defRPr/>
            </a:lvl1pPr>
          </a:lstStyle>
          <a:p>
            <a:pPr>
              <a:defRPr/>
            </a:pPr>
            <a:fld id="{E5879E60-C901-4B72-AD62-28C02824C37C}" type="datetimeFigureOut">
              <a:rPr lang="ru-RU">
                <a:solidFill>
                  <a:prstClr val="black">
                    <a:tint val="75000"/>
                  </a:prstClr>
                </a:solidFill>
              </a:rPr>
              <a:pPr>
                <a:defRPr/>
              </a:pPr>
              <a:t>02.10.2024</a:t>
            </a:fld>
            <a:endParaRPr lang="ru-RU">
              <a:solidFill>
                <a:prstClr val="black">
                  <a:tint val="75000"/>
                </a:prstClr>
              </a:solidFill>
            </a:endParaRPr>
          </a:p>
        </p:txBody>
      </p:sp>
      <p:sp>
        <p:nvSpPr>
          <p:cNvPr id="4" name="Нижний колонтитул 4"/>
          <p:cNvSpPr>
            <a:spLocks noGrp="1"/>
          </p:cNvSpPr>
          <p:nvPr>
            <p:ph type="ftr" sz="quarter" idx="11"/>
          </p:nvPr>
        </p:nvSpPr>
        <p:spPr/>
        <p:txBody>
          <a:bodyPr/>
          <a:lstStyle>
            <a:lvl1pPr>
              <a:defRPr/>
            </a:lvl1pPr>
          </a:lstStyle>
          <a:p>
            <a:pPr>
              <a:defRPr/>
            </a:pPr>
            <a:endParaRPr lang="ru-RU">
              <a:solidFill>
                <a:prstClr val="black">
                  <a:tint val="75000"/>
                </a:prstClr>
              </a:solidFill>
            </a:endParaRPr>
          </a:p>
        </p:txBody>
      </p:sp>
      <p:sp>
        <p:nvSpPr>
          <p:cNvPr id="5" name="Номер слайда 5"/>
          <p:cNvSpPr>
            <a:spLocks noGrp="1"/>
          </p:cNvSpPr>
          <p:nvPr>
            <p:ph type="sldNum" sz="quarter" idx="12"/>
          </p:nvPr>
        </p:nvSpPr>
        <p:spPr/>
        <p:txBody>
          <a:bodyPr/>
          <a:lstStyle>
            <a:lvl1pPr>
              <a:defRPr/>
            </a:lvl1pPr>
          </a:lstStyle>
          <a:p>
            <a:pPr>
              <a:defRPr/>
            </a:pPr>
            <a:fld id="{7EBBFF41-DD46-4140-8B79-5B489C3174B3}" type="slidenum">
              <a:rPr lang="ru-RU">
                <a:solidFill>
                  <a:prstClr val="black">
                    <a:tint val="75000"/>
                  </a:prstClr>
                </a:solidFill>
              </a:rPr>
              <a:pPr>
                <a:defRPr/>
              </a:pPr>
              <a:t>‹#›</a:t>
            </a:fld>
            <a:endParaRPr lang="ru-RU">
              <a:solidFill>
                <a:prstClr val="black">
                  <a:tint val="75000"/>
                </a:prstClr>
              </a:solidFill>
            </a:endParaRPr>
          </a:p>
        </p:txBody>
      </p:sp>
    </p:spTree>
    <p:extLst>
      <p:ext uri="{BB962C8B-B14F-4D97-AF65-F5344CB8AC3E}">
        <p14:creationId xmlns:p14="http://schemas.microsoft.com/office/powerpoint/2010/main" val="1655105271"/>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3"/>
          <p:cNvSpPr>
            <a:spLocks noGrp="1"/>
          </p:cNvSpPr>
          <p:nvPr>
            <p:ph type="dt" sz="half" idx="10"/>
          </p:nvPr>
        </p:nvSpPr>
        <p:spPr/>
        <p:txBody>
          <a:bodyPr/>
          <a:lstStyle>
            <a:lvl1pPr>
              <a:defRPr/>
            </a:lvl1pPr>
          </a:lstStyle>
          <a:p>
            <a:pPr>
              <a:defRPr/>
            </a:pPr>
            <a:fld id="{470EFAEA-D23F-41F6-A63E-EEA1DF046846}" type="datetimeFigureOut">
              <a:rPr lang="ru-RU">
                <a:solidFill>
                  <a:prstClr val="black">
                    <a:tint val="75000"/>
                  </a:prstClr>
                </a:solidFill>
              </a:rPr>
              <a:pPr>
                <a:defRPr/>
              </a:pPr>
              <a:t>02.10.2024</a:t>
            </a:fld>
            <a:endParaRPr lang="ru-RU">
              <a:solidFill>
                <a:prstClr val="black">
                  <a:tint val="75000"/>
                </a:prstClr>
              </a:solidFill>
            </a:endParaRPr>
          </a:p>
        </p:txBody>
      </p:sp>
      <p:sp>
        <p:nvSpPr>
          <p:cNvPr id="3" name="Нижний колонтитул 4"/>
          <p:cNvSpPr>
            <a:spLocks noGrp="1"/>
          </p:cNvSpPr>
          <p:nvPr>
            <p:ph type="ftr" sz="quarter" idx="11"/>
          </p:nvPr>
        </p:nvSpPr>
        <p:spPr/>
        <p:txBody>
          <a:bodyPr/>
          <a:lstStyle>
            <a:lvl1pPr>
              <a:defRPr/>
            </a:lvl1pPr>
          </a:lstStyle>
          <a:p>
            <a:pPr>
              <a:defRPr/>
            </a:pPr>
            <a:endParaRPr lang="ru-RU">
              <a:solidFill>
                <a:prstClr val="black">
                  <a:tint val="75000"/>
                </a:prstClr>
              </a:solidFill>
            </a:endParaRPr>
          </a:p>
        </p:txBody>
      </p:sp>
      <p:sp>
        <p:nvSpPr>
          <p:cNvPr id="4" name="Номер слайда 5"/>
          <p:cNvSpPr>
            <a:spLocks noGrp="1"/>
          </p:cNvSpPr>
          <p:nvPr>
            <p:ph type="sldNum" sz="quarter" idx="12"/>
          </p:nvPr>
        </p:nvSpPr>
        <p:spPr/>
        <p:txBody>
          <a:bodyPr/>
          <a:lstStyle>
            <a:lvl1pPr>
              <a:defRPr/>
            </a:lvl1pPr>
          </a:lstStyle>
          <a:p>
            <a:pPr>
              <a:defRPr/>
            </a:pPr>
            <a:fld id="{F8315C18-16FD-4CCA-9A2F-F86875CB48AC}" type="slidenum">
              <a:rPr lang="ru-RU">
                <a:solidFill>
                  <a:prstClr val="black">
                    <a:tint val="75000"/>
                  </a:prstClr>
                </a:solidFill>
              </a:rPr>
              <a:pPr>
                <a:defRPr/>
              </a:pPr>
              <a:t>‹#›</a:t>
            </a:fld>
            <a:endParaRPr lang="ru-RU">
              <a:solidFill>
                <a:prstClr val="black">
                  <a:tint val="75000"/>
                </a:prstClr>
              </a:solidFill>
            </a:endParaRPr>
          </a:p>
        </p:txBody>
      </p:sp>
    </p:spTree>
    <p:extLst>
      <p:ext uri="{BB962C8B-B14F-4D97-AF65-F5344CB8AC3E}">
        <p14:creationId xmlns:p14="http://schemas.microsoft.com/office/powerpoint/2010/main" val="3672031716"/>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smtClean="0"/>
              <a:t>Образец заголовка</a:t>
            </a:r>
            <a:endParaRPr lang="ru-RU"/>
          </a:p>
        </p:txBody>
      </p:sp>
      <p:sp>
        <p:nvSpPr>
          <p:cNvPr id="3" name="Содержимое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3"/>
          <p:cNvSpPr>
            <a:spLocks noGrp="1"/>
          </p:cNvSpPr>
          <p:nvPr>
            <p:ph type="dt" sz="half" idx="10"/>
          </p:nvPr>
        </p:nvSpPr>
        <p:spPr/>
        <p:txBody>
          <a:bodyPr/>
          <a:lstStyle>
            <a:lvl1pPr>
              <a:defRPr/>
            </a:lvl1pPr>
          </a:lstStyle>
          <a:p>
            <a:pPr>
              <a:defRPr/>
            </a:pPr>
            <a:fld id="{B0BAE3F8-0963-427A-AD77-00BA75B5B3D8}" type="datetimeFigureOut">
              <a:rPr lang="ru-RU">
                <a:solidFill>
                  <a:prstClr val="black">
                    <a:tint val="75000"/>
                  </a:prstClr>
                </a:solidFill>
              </a:rPr>
              <a:pPr>
                <a:defRPr/>
              </a:pPr>
              <a:t>02.10.2024</a:t>
            </a:fld>
            <a:endParaRPr lang="ru-RU">
              <a:solidFill>
                <a:prstClr val="black">
                  <a:tint val="75000"/>
                </a:prstClr>
              </a:solidFill>
            </a:endParaRPr>
          </a:p>
        </p:txBody>
      </p:sp>
      <p:sp>
        <p:nvSpPr>
          <p:cNvPr id="6" name="Нижний колонтитул 4"/>
          <p:cNvSpPr>
            <a:spLocks noGrp="1"/>
          </p:cNvSpPr>
          <p:nvPr>
            <p:ph type="ftr" sz="quarter" idx="11"/>
          </p:nvPr>
        </p:nvSpPr>
        <p:spPr/>
        <p:txBody>
          <a:bodyPr/>
          <a:lstStyle>
            <a:lvl1pPr>
              <a:defRPr/>
            </a:lvl1pPr>
          </a:lstStyle>
          <a:p>
            <a:pPr>
              <a:defRPr/>
            </a:pPr>
            <a:endParaRPr lang="ru-RU">
              <a:solidFill>
                <a:prstClr val="black">
                  <a:tint val="75000"/>
                </a:prstClr>
              </a:solidFill>
            </a:endParaRPr>
          </a:p>
        </p:txBody>
      </p:sp>
      <p:sp>
        <p:nvSpPr>
          <p:cNvPr id="7" name="Номер слайда 5"/>
          <p:cNvSpPr>
            <a:spLocks noGrp="1"/>
          </p:cNvSpPr>
          <p:nvPr>
            <p:ph type="sldNum" sz="quarter" idx="12"/>
          </p:nvPr>
        </p:nvSpPr>
        <p:spPr/>
        <p:txBody>
          <a:bodyPr/>
          <a:lstStyle>
            <a:lvl1pPr>
              <a:defRPr/>
            </a:lvl1pPr>
          </a:lstStyle>
          <a:p>
            <a:pPr>
              <a:defRPr/>
            </a:pPr>
            <a:fld id="{4E48FD86-361F-40D1-8DB7-6676E2F8D53F}" type="slidenum">
              <a:rPr lang="ru-RU">
                <a:solidFill>
                  <a:prstClr val="black">
                    <a:tint val="75000"/>
                  </a:prstClr>
                </a:solidFill>
              </a:rPr>
              <a:pPr>
                <a:defRPr/>
              </a:pPr>
              <a:t>‹#›</a:t>
            </a:fld>
            <a:endParaRPr lang="ru-RU">
              <a:solidFill>
                <a:prstClr val="black">
                  <a:tint val="75000"/>
                </a:prstClr>
              </a:solidFill>
            </a:endParaRPr>
          </a:p>
        </p:txBody>
      </p:sp>
    </p:spTree>
    <p:extLst>
      <p:ext uri="{BB962C8B-B14F-4D97-AF65-F5344CB8AC3E}">
        <p14:creationId xmlns:p14="http://schemas.microsoft.com/office/powerpoint/2010/main" val="1618693004"/>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smtClean="0"/>
              <a:t>Образец заголовка</a:t>
            </a:r>
            <a:endParaRPr lang="ru-RU"/>
          </a:p>
        </p:txBody>
      </p:sp>
      <p:sp>
        <p:nvSpPr>
          <p:cNvPr id="3" name="Рисунок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ru-RU" noProof="0"/>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3"/>
          <p:cNvSpPr>
            <a:spLocks noGrp="1"/>
          </p:cNvSpPr>
          <p:nvPr>
            <p:ph type="dt" sz="half" idx="10"/>
          </p:nvPr>
        </p:nvSpPr>
        <p:spPr/>
        <p:txBody>
          <a:bodyPr/>
          <a:lstStyle>
            <a:lvl1pPr>
              <a:defRPr/>
            </a:lvl1pPr>
          </a:lstStyle>
          <a:p>
            <a:pPr>
              <a:defRPr/>
            </a:pPr>
            <a:fld id="{85DF1BA1-76F6-4FFD-A3F2-9F068115AF98}" type="datetimeFigureOut">
              <a:rPr lang="ru-RU">
                <a:solidFill>
                  <a:prstClr val="black">
                    <a:tint val="75000"/>
                  </a:prstClr>
                </a:solidFill>
              </a:rPr>
              <a:pPr>
                <a:defRPr/>
              </a:pPr>
              <a:t>02.10.2024</a:t>
            </a:fld>
            <a:endParaRPr lang="ru-RU">
              <a:solidFill>
                <a:prstClr val="black">
                  <a:tint val="75000"/>
                </a:prstClr>
              </a:solidFill>
            </a:endParaRPr>
          </a:p>
        </p:txBody>
      </p:sp>
      <p:sp>
        <p:nvSpPr>
          <p:cNvPr id="6" name="Нижний колонтитул 4"/>
          <p:cNvSpPr>
            <a:spLocks noGrp="1"/>
          </p:cNvSpPr>
          <p:nvPr>
            <p:ph type="ftr" sz="quarter" idx="11"/>
          </p:nvPr>
        </p:nvSpPr>
        <p:spPr/>
        <p:txBody>
          <a:bodyPr/>
          <a:lstStyle>
            <a:lvl1pPr>
              <a:defRPr/>
            </a:lvl1pPr>
          </a:lstStyle>
          <a:p>
            <a:pPr>
              <a:defRPr/>
            </a:pPr>
            <a:endParaRPr lang="ru-RU">
              <a:solidFill>
                <a:prstClr val="black">
                  <a:tint val="75000"/>
                </a:prstClr>
              </a:solidFill>
            </a:endParaRPr>
          </a:p>
        </p:txBody>
      </p:sp>
      <p:sp>
        <p:nvSpPr>
          <p:cNvPr id="7" name="Номер слайда 5"/>
          <p:cNvSpPr>
            <a:spLocks noGrp="1"/>
          </p:cNvSpPr>
          <p:nvPr>
            <p:ph type="sldNum" sz="quarter" idx="12"/>
          </p:nvPr>
        </p:nvSpPr>
        <p:spPr/>
        <p:txBody>
          <a:bodyPr/>
          <a:lstStyle>
            <a:lvl1pPr>
              <a:defRPr/>
            </a:lvl1pPr>
          </a:lstStyle>
          <a:p>
            <a:pPr>
              <a:defRPr/>
            </a:pPr>
            <a:fld id="{7D7F2348-C14B-44F4-8392-8C8424C43118}" type="slidenum">
              <a:rPr lang="ru-RU">
                <a:solidFill>
                  <a:prstClr val="black">
                    <a:tint val="75000"/>
                  </a:prstClr>
                </a:solidFill>
              </a:rPr>
              <a:pPr>
                <a:defRPr/>
              </a:pPr>
              <a:t>‹#›</a:t>
            </a:fld>
            <a:endParaRPr lang="ru-RU">
              <a:solidFill>
                <a:prstClr val="black">
                  <a:tint val="75000"/>
                </a:prstClr>
              </a:solidFill>
            </a:endParaRPr>
          </a:p>
        </p:txBody>
      </p:sp>
    </p:spTree>
    <p:extLst>
      <p:ext uri="{BB962C8B-B14F-4D97-AF65-F5344CB8AC3E}">
        <p14:creationId xmlns:p14="http://schemas.microsoft.com/office/powerpoint/2010/main" val="1236681069"/>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lvl1pPr>
              <a:defRPr/>
            </a:lvl1pPr>
          </a:lstStyle>
          <a:p>
            <a:pPr>
              <a:defRPr/>
            </a:pPr>
            <a:fld id="{1286BB19-7DC6-436E-8303-EB483BDAA16D}" type="datetimeFigureOut">
              <a:rPr lang="ru-RU">
                <a:solidFill>
                  <a:prstClr val="black">
                    <a:tint val="75000"/>
                  </a:prstClr>
                </a:solidFill>
              </a:rPr>
              <a:pPr>
                <a:defRPr/>
              </a:pPr>
              <a:t>02.10.2024</a:t>
            </a:fld>
            <a:endParaRPr lang="ru-RU">
              <a:solidFill>
                <a:prstClr val="black">
                  <a:tint val="75000"/>
                </a:prstClr>
              </a:solidFill>
            </a:endParaRPr>
          </a:p>
        </p:txBody>
      </p:sp>
      <p:sp>
        <p:nvSpPr>
          <p:cNvPr id="5" name="Нижний колонтитул 4"/>
          <p:cNvSpPr>
            <a:spLocks noGrp="1"/>
          </p:cNvSpPr>
          <p:nvPr>
            <p:ph type="ftr" sz="quarter" idx="11"/>
          </p:nvPr>
        </p:nvSpPr>
        <p:spPr/>
        <p:txBody>
          <a:bodyPr/>
          <a:lstStyle>
            <a:lvl1pPr>
              <a:defRPr/>
            </a:lvl1pPr>
          </a:lstStyle>
          <a:p>
            <a:pPr>
              <a:defRPr/>
            </a:pPr>
            <a:endParaRPr lang="ru-RU">
              <a:solidFill>
                <a:prstClr val="black">
                  <a:tint val="75000"/>
                </a:prstClr>
              </a:solidFill>
            </a:endParaRPr>
          </a:p>
        </p:txBody>
      </p:sp>
      <p:sp>
        <p:nvSpPr>
          <p:cNvPr id="6" name="Номер слайда 5"/>
          <p:cNvSpPr>
            <a:spLocks noGrp="1"/>
          </p:cNvSpPr>
          <p:nvPr>
            <p:ph type="sldNum" sz="quarter" idx="12"/>
          </p:nvPr>
        </p:nvSpPr>
        <p:spPr/>
        <p:txBody>
          <a:bodyPr/>
          <a:lstStyle>
            <a:lvl1pPr>
              <a:defRPr/>
            </a:lvl1pPr>
          </a:lstStyle>
          <a:p>
            <a:pPr>
              <a:defRPr/>
            </a:pPr>
            <a:fld id="{166498DF-F76F-4E81-B09B-F8FB6D31A7BD}" type="slidenum">
              <a:rPr lang="ru-RU">
                <a:solidFill>
                  <a:prstClr val="black">
                    <a:tint val="75000"/>
                  </a:prstClr>
                </a:solidFill>
              </a:rPr>
              <a:pPr>
                <a:defRPr/>
              </a:pPr>
              <a:t>‹#›</a:t>
            </a:fld>
            <a:endParaRPr lang="ru-RU">
              <a:solidFill>
                <a:prstClr val="black">
                  <a:tint val="75000"/>
                </a:prstClr>
              </a:solidFill>
            </a:endParaRPr>
          </a:p>
        </p:txBody>
      </p:sp>
    </p:spTree>
    <p:extLst>
      <p:ext uri="{BB962C8B-B14F-4D97-AF65-F5344CB8AC3E}">
        <p14:creationId xmlns:p14="http://schemas.microsoft.com/office/powerpoint/2010/main" val="2833414958"/>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lvl1pPr>
              <a:defRPr/>
            </a:lvl1pPr>
          </a:lstStyle>
          <a:p>
            <a:pPr>
              <a:defRPr/>
            </a:pPr>
            <a:fld id="{601A59DA-D9ED-4B91-A89D-65BA6D8CAC97}" type="datetimeFigureOut">
              <a:rPr lang="ru-RU">
                <a:solidFill>
                  <a:prstClr val="black">
                    <a:tint val="75000"/>
                  </a:prstClr>
                </a:solidFill>
              </a:rPr>
              <a:pPr>
                <a:defRPr/>
              </a:pPr>
              <a:t>02.10.2024</a:t>
            </a:fld>
            <a:endParaRPr lang="ru-RU">
              <a:solidFill>
                <a:prstClr val="black">
                  <a:tint val="75000"/>
                </a:prstClr>
              </a:solidFill>
            </a:endParaRPr>
          </a:p>
        </p:txBody>
      </p:sp>
      <p:sp>
        <p:nvSpPr>
          <p:cNvPr id="5" name="Нижний колонтитул 4"/>
          <p:cNvSpPr>
            <a:spLocks noGrp="1"/>
          </p:cNvSpPr>
          <p:nvPr>
            <p:ph type="ftr" sz="quarter" idx="11"/>
          </p:nvPr>
        </p:nvSpPr>
        <p:spPr/>
        <p:txBody>
          <a:bodyPr/>
          <a:lstStyle>
            <a:lvl1pPr>
              <a:defRPr/>
            </a:lvl1pPr>
          </a:lstStyle>
          <a:p>
            <a:pPr>
              <a:defRPr/>
            </a:pPr>
            <a:endParaRPr lang="ru-RU">
              <a:solidFill>
                <a:prstClr val="black">
                  <a:tint val="75000"/>
                </a:prstClr>
              </a:solidFill>
            </a:endParaRPr>
          </a:p>
        </p:txBody>
      </p:sp>
      <p:sp>
        <p:nvSpPr>
          <p:cNvPr id="6" name="Номер слайда 5"/>
          <p:cNvSpPr>
            <a:spLocks noGrp="1"/>
          </p:cNvSpPr>
          <p:nvPr>
            <p:ph type="sldNum" sz="quarter" idx="12"/>
          </p:nvPr>
        </p:nvSpPr>
        <p:spPr/>
        <p:txBody>
          <a:bodyPr/>
          <a:lstStyle>
            <a:lvl1pPr>
              <a:defRPr/>
            </a:lvl1pPr>
          </a:lstStyle>
          <a:p>
            <a:pPr>
              <a:defRPr/>
            </a:pPr>
            <a:fld id="{7FCC7FFC-DF74-4BD9-AEAF-E22E1EB858F9}" type="slidenum">
              <a:rPr lang="ru-RU">
                <a:solidFill>
                  <a:prstClr val="black">
                    <a:tint val="75000"/>
                  </a:prstClr>
                </a:solidFill>
              </a:rPr>
              <a:pPr>
                <a:defRPr/>
              </a:pPr>
              <a:t>‹#›</a:t>
            </a:fld>
            <a:endParaRPr lang="ru-RU">
              <a:solidFill>
                <a:prstClr val="black">
                  <a:tint val="75000"/>
                </a:prstClr>
              </a:solidFill>
            </a:endParaRPr>
          </a:p>
        </p:txBody>
      </p:sp>
    </p:spTree>
    <p:extLst>
      <p:ext uri="{BB962C8B-B14F-4D97-AF65-F5344CB8AC3E}">
        <p14:creationId xmlns:p14="http://schemas.microsoft.com/office/powerpoint/2010/main" val="1961384542"/>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25"/>
            <a:ext cx="7772400" cy="1470025"/>
          </a:xfrm>
        </p:spPr>
        <p:txBody>
          <a:bodyPr/>
          <a:lstStyle/>
          <a:p>
            <a:r>
              <a:rPr lang="ru-RU" smtClean="0"/>
              <a:t>Образец заголовка</a:t>
            </a:r>
            <a:endParaRPr lang="ru-RU"/>
          </a:p>
        </p:txBody>
      </p:sp>
      <p:sp>
        <p:nvSpPr>
          <p:cNvPr id="3" name="Подзаголовок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lvl1pPr>
              <a:defRPr/>
            </a:lvl1pPr>
          </a:lstStyle>
          <a:p>
            <a:pPr>
              <a:defRPr/>
            </a:pPr>
            <a:fld id="{63EF1F1C-8D28-4A27-8233-EE5016C7C7A6}" type="datetimeFigureOut">
              <a:rPr lang="ru-RU">
                <a:solidFill>
                  <a:prstClr val="black">
                    <a:tint val="75000"/>
                  </a:prstClr>
                </a:solidFill>
              </a:rPr>
              <a:pPr>
                <a:defRPr/>
              </a:pPr>
              <a:t>02.10.2024</a:t>
            </a:fld>
            <a:endParaRPr lang="ru-RU">
              <a:solidFill>
                <a:prstClr val="black">
                  <a:tint val="75000"/>
                </a:prstClr>
              </a:solidFill>
            </a:endParaRPr>
          </a:p>
        </p:txBody>
      </p:sp>
      <p:sp>
        <p:nvSpPr>
          <p:cNvPr id="5" name="Нижний колонтитул 4"/>
          <p:cNvSpPr>
            <a:spLocks noGrp="1"/>
          </p:cNvSpPr>
          <p:nvPr>
            <p:ph type="ftr" sz="quarter" idx="11"/>
          </p:nvPr>
        </p:nvSpPr>
        <p:spPr/>
        <p:txBody>
          <a:bodyPr/>
          <a:lstStyle>
            <a:lvl1pPr>
              <a:defRPr/>
            </a:lvl1pPr>
          </a:lstStyle>
          <a:p>
            <a:pPr>
              <a:defRPr/>
            </a:pPr>
            <a:endParaRPr lang="ru-RU">
              <a:solidFill>
                <a:prstClr val="black">
                  <a:tint val="75000"/>
                </a:prstClr>
              </a:solidFill>
            </a:endParaRPr>
          </a:p>
        </p:txBody>
      </p:sp>
      <p:sp>
        <p:nvSpPr>
          <p:cNvPr id="6" name="Номер слайда 5"/>
          <p:cNvSpPr>
            <a:spLocks noGrp="1"/>
          </p:cNvSpPr>
          <p:nvPr>
            <p:ph type="sldNum" sz="quarter" idx="12"/>
          </p:nvPr>
        </p:nvSpPr>
        <p:spPr/>
        <p:txBody>
          <a:bodyPr/>
          <a:lstStyle>
            <a:lvl1pPr>
              <a:defRPr/>
            </a:lvl1pPr>
          </a:lstStyle>
          <a:p>
            <a:pPr>
              <a:defRPr/>
            </a:pPr>
            <a:fld id="{F66462A2-A3E2-4D71-A2D3-43F0412B564E}" type="slidenum">
              <a:rPr lang="ru-RU">
                <a:solidFill>
                  <a:prstClr val="black">
                    <a:tint val="75000"/>
                  </a:prstClr>
                </a:solidFill>
              </a:rPr>
              <a:pPr>
                <a:defRPr/>
              </a:pPr>
              <a:t>‹#›</a:t>
            </a:fld>
            <a:endParaRPr lang="ru-RU">
              <a:solidFill>
                <a:prstClr val="black">
                  <a:tint val="75000"/>
                </a:prstClr>
              </a:solidFill>
            </a:endParaRPr>
          </a:p>
        </p:txBody>
      </p:sp>
    </p:spTree>
    <p:extLst>
      <p:ext uri="{BB962C8B-B14F-4D97-AF65-F5344CB8AC3E}">
        <p14:creationId xmlns:p14="http://schemas.microsoft.com/office/powerpoint/2010/main" val="3897761530"/>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lvl1pPr>
              <a:defRPr/>
            </a:lvl1pPr>
          </a:lstStyle>
          <a:p>
            <a:pPr>
              <a:defRPr/>
            </a:pPr>
            <a:fld id="{101F6AB9-B208-46FA-B8A5-83D2B4591162}" type="datetimeFigureOut">
              <a:rPr lang="ru-RU">
                <a:solidFill>
                  <a:prstClr val="black">
                    <a:tint val="75000"/>
                  </a:prstClr>
                </a:solidFill>
              </a:rPr>
              <a:pPr>
                <a:defRPr/>
              </a:pPr>
              <a:t>02.10.2024</a:t>
            </a:fld>
            <a:endParaRPr lang="ru-RU">
              <a:solidFill>
                <a:prstClr val="black">
                  <a:tint val="75000"/>
                </a:prstClr>
              </a:solidFill>
            </a:endParaRPr>
          </a:p>
        </p:txBody>
      </p:sp>
      <p:sp>
        <p:nvSpPr>
          <p:cNvPr id="5" name="Нижний колонтитул 4"/>
          <p:cNvSpPr>
            <a:spLocks noGrp="1"/>
          </p:cNvSpPr>
          <p:nvPr>
            <p:ph type="ftr" sz="quarter" idx="11"/>
          </p:nvPr>
        </p:nvSpPr>
        <p:spPr/>
        <p:txBody>
          <a:bodyPr/>
          <a:lstStyle>
            <a:lvl1pPr>
              <a:defRPr/>
            </a:lvl1pPr>
          </a:lstStyle>
          <a:p>
            <a:pPr>
              <a:defRPr/>
            </a:pPr>
            <a:endParaRPr lang="ru-RU">
              <a:solidFill>
                <a:prstClr val="black">
                  <a:tint val="75000"/>
                </a:prstClr>
              </a:solidFill>
            </a:endParaRPr>
          </a:p>
        </p:txBody>
      </p:sp>
      <p:sp>
        <p:nvSpPr>
          <p:cNvPr id="6" name="Номер слайда 5"/>
          <p:cNvSpPr>
            <a:spLocks noGrp="1"/>
          </p:cNvSpPr>
          <p:nvPr>
            <p:ph type="sldNum" sz="quarter" idx="12"/>
          </p:nvPr>
        </p:nvSpPr>
        <p:spPr/>
        <p:txBody>
          <a:bodyPr/>
          <a:lstStyle>
            <a:lvl1pPr>
              <a:defRPr/>
            </a:lvl1pPr>
          </a:lstStyle>
          <a:p>
            <a:pPr>
              <a:defRPr/>
            </a:pPr>
            <a:fld id="{D43E7E95-ED4D-4067-BC28-C8CFEEBAC232}" type="slidenum">
              <a:rPr lang="ru-RU">
                <a:solidFill>
                  <a:prstClr val="black">
                    <a:tint val="75000"/>
                  </a:prstClr>
                </a:solidFill>
              </a:rPr>
              <a:pPr>
                <a:defRPr/>
              </a:pPr>
              <a:t>‹#›</a:t>
            </a:fld>
            <a:endParaRPr lang="ru-RU">
              <a:solidFill>
                <a:prstClr val="black">
                  <a:tint val="75000"/>
                </a:prstClr>
              </a:solidFill>
            </a:endParaRPr>
          </a:p>
        </p:txBody>
      </p:sp>
    </p:spTree>
    <p:extLst>
      <p:ext uri="{BB962C8B-B14F-4D97-AF65-F5344CB8AC3E}">
        <p14:creationId xmlns:p14="http://schemas.microsoft.com/office/powerpoint/2010/main" val="1025340541"/>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smtClean="0"/>
              <a:t>Образец заголовка</a:t>
            </a:r>
            <a:endParaRPr lang="ru-RU"/>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lvl1pPr>
              <a:defRPr/>
            </a:lvl1pPr>
          </a:lstStyle>
          <a:p>
            <a:pPr>
              <a:defRPr/>
            </a:pPr>
            <a:fld id="{CC1AC72A-332C-41B0-9E61-C16B9986C344}" type="datetimeFigureOut">
              <a:rPr lang="ru-RU">
                <a:solidFill>
                  <a:prstClr val="black">
                    <a:tint val="75000"/>
                  </a:prstClr>
                </a:solidFill>
              </a:rPr>
              <a:pPr>
                <a:defRPr/>
              </a:pPr>
              <a:t>02.10.2024</a:t>
            </a:fld>
            <a:endParaRPr lang="ru-RU">
              <a:solidFill>
                <a:prstClr val="black">
                  <a:tint val="75000"/>
                </a:prstClr>
              </a:solidFill>
            </a:endParaRPr>
          </a:p>
        </p:txBody>
      </p:sp>
      <p:sp>
        <p:nvSpPr>
          <p:cNvPr id="5" name="Нижний колонтитул 4"/>
          <p:cNvSpPr>
            <a:spLocks noGrp="1"/>
          </p:cNvSpPr>
          <p:nvPr>
            <p:ph type="ftr" sz="quarter" idx="11"/>
          </p:nvPr>
        </p:nvSpPr>
        <p:spPr/>
        <p:txBody>
          <a:bodyPr/>
          <a:lstStyle>
            <a:lvl1pPr>
              <a:defRPr/>
            </a:lvl1pPr>
          </a:lstStyle>
          <a:p>
            <a:pPr>
              <a:defRPr/>
            </a:pPr>
            <a:endParaRPr lang="ru-RU">
              <a:solidFill>
                <a:prstClr val="black">
                  <a:tint val="75000"/>
                </a:prstClr>
              </a:solidFill>
            </a:endParaRPr>
          </a:p>
        </p:txBody>
      </p:sp>
      <p:sp>
        <p:nvSpPr>
          <p:cNvPr id="6" name="Номер слайда 5"/>
          <p:cNvSpPr>
            <a:spLocks noGrp="1"/>
          </p:cNvSpPr>
          <p:nvPr>
            <p:ph type="sldNum" sz="quarter" idx="12"/>
          </p:nvPr>
        </p:nvSpPr>
        <p:spPr/>
        <p:txBody>
          <a:bodyPr/>
          <a:lstStyle>
            <a:lvl1pPr>
              <a:defRPr/>
            </a:lvl1pPr>
          </a:lstStyle>
          <a:p>
            <a:pPr>
              <a:defRPr/>
            </a:pPr>
            <a:fld id="{2EE4C5B5-26C2-4997-BAAA-72898A6974F6}" type="slidenum">
              <a:rPr lang="ru-RU">
                <a:solidFill>
                  <a:prstClr val="black">
                    <a:tint val="75000"/>
                  </a:prstClr>
                </a:solidFill>
              </a:rPr>
              <a:pPr>
                <a:defRPr/>
              </a:pPr>
              <a:t>‹#›</a:t>
            </a:fld>
            <a:endParaRPr lang="ru-RU">
              <a:solidFill>
                <a:prstClr val="black">
                  <a:tint val="75000"/>
                </a:prstClr>
              </a:solidFill>
            </a:endParaRPr>
          </a:p>
        </p:txBody>
      </p:sp>
    </p:spTree>
    <p:extLst>
      <p:ext uri="{BB962C8B-B14F-4D97-AF65-F5344CB8AC3E}">
        <p14:creationId xmlns:p14="http://schemas.microsoft.com/office/powerpoint/2010/main" val="3122283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5B106E36-FD25-4E2D-B0AA-010F637433A0}" type="datetimeFigureOut">
              <a:rPr lang="ru-RU" smtClean="0">
                <a:solidFill>
                  <a:prstClr val="black">
                    <a:tint val="75000"/>
                  </a:prstClr>
                </a:solidFill>
              </a:rPr>
              <a:pPr/>
              <a:t>02.10.2024</a:t>
            </a:fld>
            <a:endParaRPr lang="ru-RU">
              <a:solidFill>
                <a:prstClr val="black">
                  <a:tint val="75000"/>
                </a:prstClr>
              </a:solidFill>
            </a:endParaRPr>
          </a:p>
        </p:txBody>
      </p:sp>
      <p:sp>
        <p:nvSpPr>
          <p:cNvPr id="3" name="Нижний колонтитул 2"/>
          <p:cNvSpPr>
            <a:spLocks noGrp="1"/>
          </p:cNvSpPr>
          <p:nvPr>
            <p:ph type="ftr" sz="quarter" idx="11"/>
          </p:nvPr>
        </p:nvSpPr>
        <p:spPr/>
        <p:txBody>
          <a:bodyPr/>
          <a:lstStyle/>
          <a:p>
            <a:endParaRPr lang="ru-RU">
              <a:solidFill>
                <a:prstClr val="black">
                  <a:tint val="75000"/>
                </a:prstClr>
              </a:solidFill>
            </a:endParaRPr>
          </a:p>
        </p:txBody>
      </p:sp>
      <p:sp>
        <p:nvSpPr>
          <p:cNvPr id="4" name="Номер слайда 3"/>
          <p:cNvSpPr>
            <a:spLocks noGrp="1"/>
          </p:cNvSpPr>
          <p:nvPr>
            <p:ph type="sldNum" sz="quarter" idx="12"/>
          </p:nvPr>
        </p:nvSpPr>
        <p:spPr/>
        <p:txBody>
          <a:bodyPr/>
          <a:lstStyle/>
          <a:p>
            <a:fld id="{725C68B6-61C2-468F-89AB-4B9F7531AA68}" type="slidenum">
              <a:rPr lang="ru-RU" smtClean="0">
                <a:solidFill>
                  <a:prstClr val="black">
                    <a:tint val="75000"/>
                  </a:prstClr>
                </a:solidFill>
              </a:rPr>
              <a:pPr/>
              <a:t>‹#›</a:t>
            </a:fld>
            <a:endParaRPr lang="ru-RU">
              <a:solidFill>
                <a:prstClr val="black">
                  <a:tint val="75000"/>
                </a:prstClr>
              </a:solidFill>
            </a:endParaRPr>
          </a:p>
        </p:txBody>
      </p:sp>
    </p:spTree>
    <p:extLst>
      <p:ext uri="{BB962C8B-B14F-4D97-AF65-F5344CB8AC3E}">
        <p14:creationId xmlns:p14="http://schemas.microsoft.com/office/powerpoint/2010/main" val="3675605271"/>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Содержимое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3"/>
          <p:cNvSpPr>
            <a:spLocks noGrp="1"/>
          </p:cNvSpPr>
          <p:nvPr>
            <p:ph type="dt" sz="half" idx="10"/>
          </p:nvPr>
        </p:nvSpPr>
        <p:spPr/>
        <p:txBody>
          <a:bodyPr/>
          <a:lstStyle>
            <a:lvl1pPr>
              <a:defRPr/>
            </a:lvl1pPr>
          </a:lstStyle>
          <a:p>
            <a:pPr>
              <a:defRPr/>
            </a:pPr>
            <a:fld id="{997ED45C-1654-4096-B3F4-5178DF314194}" type="datetimeFigureOut">
              <a:rPr lang="ru-RU">
                <a:solidFill>
                  <a:prstClr val="black">
                    <a:tint val="75000"/>
                  </a:prstClr>
                </a:solidFill>
              </a:rPr>
              <a:pPr>
                <a:defRPr/>
              </a:pPr>
              <a:t>02.10.2024</a:t>
            </a:fld>
            <a:endParaRPr lang="ru-RU">
              <a:solidFill>
                <a:prstClr val="black">
                  <a:tint val="75000"/>
                </a:prstClr>
              </a:solidFill>
            </a:endParaRPr>
          </a:p>
        </p:txBody>
      </p:sp>
      <p:sp>
        <p:nvSpPr>
          <p:cNvPr id="6" name="Нижний колонтитул 4"/>
          <p:cNvSpPr>
            <a:spLocks noGrp="1"/>
          </p:cNvSpPr>
          <p:nvPr>
            <p:ph type="ftr" sz="quarter" idx="11"/>
          </p:nvPr>
        </p:nvSpPr>
        <p:spPr/>
        <p:txBody>
          <a:bodyPr/>
          <a:lstStyle>
            <a:lvl1pPr>
              <a:defRPr/>
            </a:lvl1pPr>
          </a:lstStyle>
          <a:p>
            <a:pPr>
              <a:defRPr/>
            </a:pPr>
            <a:endParaRPr lang="ru-RU">
              <a:solidFill>
                <a:prstClr val="black">
                  <a:tint val="75000"/>
                </a:prstClr>
              </a:solidFill>
            </a:endParaRPr>
          </a:p>
        </p:txBody>
      </p:sp>
      <p:sp>
        <p:nvSpPr>
          <p:cNvPr id="7" name="Номер слайда 5"/>
          <p:cNvSpPr>
            <a:spLocks noGrp="1"/>
          </p:cNvSpPr>
          <p:nvPr>
            <p:ph type="sldNum" sz="quarter" idx="12"/>
          </p:nvPr>
        </p:nvSpPr>
        <p:spPr/>
        <p:txBody>
          <a:bodyPr/>
          <a:lstStyle>
            <a:lvl1pPr>
              <a:defRPr/>
            </a:lvl1pPr>
          </a:lstStyle>
          <a:p>
            <a:pPr>
              <a:defRPr/>
            </a:pPr>
            <a:fld id="{F2291F77-B4D4-4ACF-9F68-28B76A94BFA8}" type="slidenum">
              <a:rPr lang="ru-RU">
                <a:solidFill>
                  <a:prstClr val="black">
                    <a:tint val="75000"/>
                  </a:prstClr>
                </a:solidFill>
              </a:rPr>
              <a:pPr>
                <a:defRPr/>
              </a:pPr>
              <a:t>‹#›</a:t>
            </a:fld>
            <a:endParaRPr lang="ru-RU">
              <a:solidFill>
                <a:prstClr val="black">
                  <a:tint val="75000"/>
                </a:prstClr>
              </a:solidFill>
            </a:endParaRPr>
          </a:p>
        </p:txBody>
      </p:sp>
    </p:spTree>
    <p:extLst>
      <p:ext uri="{BB962C8B-B14F-4D97-AF65-F5344CB8AC3E}">
        <p14:creationId xmlns:p14="http://schemas.microsoft.com/office/powerpoint/2010/main" val="4272605129"/>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lstStyle>
          <a:p>
            <a:r>
              <a:rPr lang="ru-RU" smtClean="0"/>
              <a:t>Образец заголовка</a:t>
            </a:r>
            <a:endParaRPr lang="ru-RU"/>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Содержимое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Содержимое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3"/>
          <p:cNvSpPr>
            <a:spLocks noGrp="1"/>
          </p:cNvSpPr>
          <p:nvPr>
            <p:ph type="dt" sz="half" idx="10"/>
          </p:nvPr>
        </p:nvSpPr>
        <p:spPr/>
        <p:txBody>
          <a:bodyPr/>
          <a:lstStyle>
            <a:lvl1pPr>
              <a:defRPr/>
            </a:lvl1pPr>
          </a:lstStyle>
          <a:p>
            <a:pPr>
              <a:defRPr/>
            </a:pPr>
            <a:fld id="{F580006E-C78C-4301-B495-53C78939B2E2}" type="datetimeFigureOut">
              <a:rPr lang="ru-RU">
                <a:solidFill>
                  <a:prstClr val="black">
                    <a:tint val="75000"/>
                  </a:prstClr>
                </a:solidFill>
              </a:rPr>
              <a:pPr>
                <a:defRPr/>
              </a:pPr>
              <a:t>02.10.2024</a:t>
            </a:fld>
            <a:endParaRPr lang="ru-RU">
              <a:solidFill>
                <a:prstClr val="black">
                  <a:tint val="75000"/>
                </a:prstClr>
              </a:solidFill>
            </a:endParaRPr>
          </a:p>
        </p:txBody>
      </p:sp>
      <p:sp>
        <p:nvSpPr>
          <p:cNvPr id="8" name="Нижний колонтитул 4"/>
          <p:cNvSpPr>
            <a:spLocks noGrp="1"/>
          </p:cNvSpPr>
          <p:nvPr>
            <p:ph type="ftr" sz="quarter" idx="11"/>
          </p:nvPr>
        </p:nvSpPr>
        <p:spPr/>
        <p:txBody>
          <a:bodyPr/>
          <a:lstStyle>
            <a:lvl1pPr>
              <a:defRPr/>
            </a:lvl1pPr>
          </a:lstStyle>
          <a:p>
            <a:pPr>
              <a:defRPr/>
            </a:pPr>
            <a:endParaRPr lang="ru-RU">
              <a:solidFill>
                <a:prstClr val="black">
                  <a:tint val="75000"/>
                </a:prstClr>
              </a:solidFill>
            </a:endParaRPr>
          </a:p>
        </p:txBody>
      </p:sp>
      <p:sp>
        <p:nvSpPr>
          <p:cNvPr id="9" name="Номер слайда 5"/>
          <p:cNvSpPr>
            <a:spLocks noGrp="1"/>
          </p:cNvSpPr>
          <p:nvPr>
            <p:ph type="sldNum" sz="quarter" idx="12"/>
          </p:nvPr>
        </p:nvSpPr>
        <p:spPr/>
        <p:txBody>
          <a:bodyPr/>
          <a:lstStyle>
            <a:lvl1pPr>
              <a:defRPr/>
            </a:lvl1pPr>
          </a:lstStyle>
          <a:p>
            <a:pPr>
              <a:defRPr/>
            </a:pPr>
            <a:fld id="{F157DE18-B12E-46A2-AC7A-587799328CF7}" type="slidenum">
              <a:rPr lang="ru-RU">
                <a:solidFill>
                  <a:prstClr val="black">
                    <a:tint val="75000"/>
                  </a:prstClr>
                </a:solidFill>
              </a:rPr>
              <a:pPr>
                <a:defRPr/>
              </a:pPr>
              <a:t>‹#›</a:t>
            </a:fld>
            <a:endParaRPr lang="ru-RU">
              <a:solidFill>
                <a:prstClr val="black">
                  <a:tint val="75000"/>
                </a:prstClr>
              </a:solidFill>
            </a:endParaRPr>
          </a:p>
        </p:txBody>
      </p:sp>
    </p:spTree>
    <p:extLst>
      <p:ext uri="{BB962C8B-B14F-4D97-AF65-F5344CB8AC3E}">
        <p14:creationId xmlns:p14="http://schemas.microsoft.com/office/powerpoint/2010/main" val="292298009"/>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3"/>
          <p:cNvSpPr>
            <a:spLocks noGrp="1"/>
          </p:cNvSpPr>
          <p:nvPr>
            <p:ph type="dt" sz="half" idx="10"/>
          </p:nvPr>
        </p:nvSpPr>
        <p:spPr/>
        <p:txBody>
          <a:bodyPr/>
          <a:lstStyle>
            <a:lvl1pPr>
              <a:defRPr/>
            </a:lvl1pPr>
          </a:lstStyle>
          <a:p>
            <a:pPr>
              <a:defRPr/>
            </a:pPr>
            <a:fld id="{E5879E60-C901-4B72-AD62-28C02824C37C}" type="datetimeFigureOut">
              <a:rPr lang="ru-RU">
                <a:solidFill>
                  <a:prstClr val="black">
                    <a:tint val="75000"/>
                  </a:prstClr>
                </a:solidFill>
              </a:rPr>
              <a:pPr>
                <a:defRPr/>
              </a:pPr>
              <a:t>02.10.2024</a:t>
            </a:fld>
            <a:endParaRPr lang="ru-RU">
              <a:solidFill>
                <a:prstClr val="black">
                  <a:tint val="75000"/>
                </a:prstClr>
              </a:solidFill>
            </a:endParaRPr>
          </a:p>
        </p:txBody>
      </p:sp>
      <p:sp>
        <p:nvSpPr>
          <p:cNvPr id="4" name="Нижний колонтитул 4"/>
          <p:cNvSpPr>
            <a:spLocks noGrp="1"/>
          </p:cNvSpPr>
          <p:nvPr>
            <p:ph type="ftr" sz="quarter" idx="11"/>
          </p:nvPr>
        </p:nvSpPr>
        <p:spPr/>
        <p:txBody>
          <a:bodyPr/>
          <a:lstStyle>
            <a:lvl1pPr>
              <a:defRPr/>
            </a:lvl1pPr>
          </a:lstStyle>
          <a:p>
            <a:pPr>
              <a:defRPr/>
            </a:pPr>
            <a:endParaRPr lang="ru-RU">
              <a:solidFill>
                <a:prstClr val="black">
                  <a:tint val="75000"/>
                </a:prstClr>
              </a:solidFill>
            </a:endParaRPr>
          </a:p>
        </p:txBody>
      </p:sp>
      <p:sp>
        <p:nvSpPr>
          <p:cNvPr id="5" name="Номер слайда 5"/>
          <p:cNvSpPr>
            <a:spLocks noGrp="1"/>
          </p:cNvSpPr>
          <p:nvPr>
            <p:ph type="sldNum" sz="quarter" idx="12"/>
          </p:nvPr>
        </p:nvSpPr>
        <p:spPr/>
        <p:txBody>
          <a:bodyPr/>
          <a:lstStyle>
            <a:lvl1pPr>
              <a:defRPr/>
            </a:lvl1pPr>
          </a:lstStyle>
          <a:p>
            <a:pPr>
              <a:defRPr/>
            </a:pPr>
            <a:fld id="{7EBBFF41-DD46-4140-8B79-5B489C3174B3}" type="slidenum">
              <a:rPr lang="ru-RU">
                <a:solidFill>
                  <a:prstClr val="black">
                    <a:tint val="75000"/>
                  </a:prstClr>
                </a:solidFill>
              </a:rPr>
              <a:pPr>
                <a:defRPr/>
              </a:pPr>
              <a:t>‹#›</a:t>
            </a:fld>
            <a:endParaRPr lang="ru-RU">
              <a:solidFill>
                <a:prstClr val="black">
                  <a:tint val="75000"/>
                </a:prstClr>
              </a:solidFill>
            </a:endParaRPr>
          </a:p>
        </p:txBody>
      </p:sp>
    </p:spTree>
    <p:extLst>
      <p:ext uri="{BB962C8B-B14F-4D97-AF65-F5344CB8AC3E}">
        <p14:creationId xmlns:p14="http://schemas.microsoft.com/office/powerpoint/2010/main" val="4154814027"/>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3"/>
          <p:cNvSpPr>
            <a:spLocks noGrp="1"/>
          </p:cNvSpPr>
          <p:nvPr>
            <p:ph type="dt" sz="half" idx="10"/>
          </p:nvPr>
        </p:nvSpPr>
        <p:spPr/>
        <p:txBody>
          <a:bodyPr/>
          <a:lstStyle>
            <a:lvl1pPr>
              <a:defRPr/>
            </a:lvl1pPr>
          </a:lstStyle>
          <a:p>
            <a:pPr>
              <a:defRPr/>
            </a:pPr>
            <a:fld id="{470EFAEA-D23F-41F6-A63E-EEA1DF046846}" type="datetimeFigureOut">
              <a:rPr lang="ru-RU">
                <a:solidFill>
                  <a:prstClr val="black">
                    <a:tint val="75000"/>
                  </a:prstClr>
                </a:solidFill>
              </a:rPr>
              <a:pPr>
                <a:defRPr/>
              </a:pPr>
              <a:t>02.10.2024</a:t>
            </a:fld>
            <a:endParaRPr lang="ru-RU">
              <a:solidFill>
                <a:prstClr val="black">
                  <a:tint val="75000"/>
                </a:prstClr>
              </a:solidFill>
            </a:endParaRPr>
          </a:p>
        </p:txBody>
      </p:sp>
      <p:sp>
        <p:nvSpPr>
          <p:cNvPr id="3" name="Нижний колонтитул 4"/>
          <p:cNvSpPr>
            <a:spLocks noGrp="1"/>
          </p:cNvSpPr>
          <p:nvPr>
            <p:ph type="ftr" sz="quarter" idx="11"/>
          </p:nvPr>
        </p:nvSpPr>
        <p:spPr/>
        <p:txBody>
          <a:bodyPr/>
          <a:lstStyle>
            <a:lvl1pPr>
              <a:defRPr/>
            </a:lvl1pPr>
          </a:lstStyle>
          <a:p>
            <a:pPr>
              <a:defRPr/>
            </a:pPr>
            <a:endParaRPr lang="ru-RU">
              <a:solidFill>
                <a:prstClr val="black">
                  <a:tint val="75000"/>
                </a:prstClr>
              </a:solidFill>
            </a:endParaRPr>
          </a:p>
        </p:txBody>
      </p:sp>
      <p:sp>
        <p:nvSpPr>
          <p:cNvPr id="4" name="Номер слайда 5"/>
          <p:cNvSpPr>
            <a:spLocks noGrp="1"/>
          </p:cNvSpPr>
          <p:nvPr>
            <p:ph type="sldNum" sz="quarter" idx="12"/>
          </p:nvPr>
        </p:nvSpPr>
        <p:spPr/>
        <p:txBody>
          <a:bodyPr/>
          <a:lstStyle>
            <a:lvl1pPr>
              <a:defRPr/>
            </a:lvl1pPr>
          </a:lstStyle>
          <a:p>
            <a:pPr>
              <a:defRPr/>
            </a:pPr>
            <a:fld id="{F8315C18-16FD-4CCA-9A2F-F86875CB48AC}" type="slidenum">
              <a:rPr lang="ru-RU">
                <a:solidFill>
                  <a:prstClr val="black">
                    <a:tint val="75000"/>
                  </a:prstClr>
                </a:solidFill>
              </a:rPr>
              <a:pPr>
                <a:defRPr/>
              </a:pPr>
              <a:t>‹#›</a:t>
            </a:fld>
            <a:endParaRPr lang="ru-RU">
              <a:solidFill>
                <a:prstClr val="black">
                  <a:tint val="75000"/>
                </a:prstClr>
              </a:solidFill>
            </a:endParaRPr>
          </a:p>
        </p:txBody>
      </p:sp>
    </p:spTree>
    <p:extLst>
      <p:ext uri="{BB962C8B-B14F-4D97-AF65-F5344CB8AC3E}">
        <p14:creationId xmlns:p14="http://schemas.microsoft.com/office/powerpoint/2010/main" val="1270524162"/>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smtClean="0"/>
              <a:t>Образец заголовка</a:t>
            </a:r>
            <a:endParaRPr lang="ru-RU"/>
          </a:p>
        </p:txBody>
      </p:sp>
      <p:sp>
        <p:nvSpPr>
          <p:cNvPr id="3" name="Содержимое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3"/>
          <p:cNvSpPr>
            <a:spLocks noGrp="1"/>
          </p:cNvSpPr>
          <p:nvPr>
            <p:ph type="dt" sz="half" idx="10"/>
          </p:nvPr>
        </p:nvSpPr>
        <p:spPr/>
        <p:txBody>
          <a:bodyPr/>
          <a:lstStyle>
            <a:lvl1pPr>
              <a:defRPr/>
            </a:lvl1pPr>
          </a:lstStyle>
          <a:p>
            <a:pPr>
              <a:defRPr/>
            </a:pPr>
            <a:fld id="{B0BAE3F8-0963-427A-AD77-00BA75B5B3D8}" type="datetimeFigureOut">
              <a:rPr lang="ru-RU">
                <a:solidFill>
                  <a:prstClr val="black">
                    <a:tint val="75000"/>
                  </a:prstClr>
                </a:solidFill>
              </a:rPr>
              <a:pPr>
                <a:defRPr/>
              </a:pPr>
              <a:t>02.10.2024</a:t>
            </a:fld>
            <a:endParaRPr lang="ru-RU">
              <a:solidFill>
                <a:prstClr val="black">
                  <a:tint val="75000"/>
                </a:prstClr>
              </a:solidFill>
            </a:endParaRPr>
          </a:p>
        </p:txBody>
      </p:sp>
      <p:sp>
        <p:nvSpPr>
          <p:cNvPr id="6" name="Нижний колонтитул 4"/>
          <p:cNvSpPr>
            <a:spLocks noGrp="1"/>
          </p:cNvSpPr>
          <p:nvPr>
            <p:ph type="ftr" sz="quarter" idx="11"/>
          </p:nvPr>
        </p:nvSpPr>
        <p:spPr/>
        <p:txBody>
          <a:bodyPr/>
          <a:lstStyle>
            <a:lvl1pPr>
              <a:defRPr/>
            </a:lvl1pPr>
          </a:lstStyle>
          <a:p>
            <a:pPr>
              <a:defRPr/>
            </a:pPr>
            <a:endParaRPr lang="ru-RU">
              <a:solidFill>
                <a:prstClr val="black">
                  <a:tint val="75000"/>
                </a:prstClr>
              </a:solidFill>
            </a:endParaRPr>
          </a:p>
        </p:txBody>
      </p:sp>
      <p:sp>
        <p:nvSpPr>
          <p:cNvPr id="7" name="Номер слайда 5"/>
          <p:cNvSpPr>
            <a:spLocks noGrp="1"/>
          </p:cNvSpPr>
          <p:nvPr>
            <p:ph type="sldNum" sz="quarter" idx="12"/>
          </p:nvPr>
        </p:nvSpPr>
        <p:spPr/>
        <p:txBody>
          <a:bodyPr/>
          <a:lstStyle>
            <a:lvl1pPr>
              <a:defRPr/>
            </a:lvl1pPr>
          </a:lstStyle>
          <a:p>
            <a:pPr>
              <a:defRPr/>
            </a:pPr>
            <a:fld id="{4E48FD86-361F-40D1-8DB7-6676E2F8D53F}" type="slidenum">
              <a:rPr lang="ru-RU">
                <a:solidFill>
                  <a:prstClr val="black">
                    <a:tint val="75000"/>
                  </a:prstClr>
                </a:solidFill>
              </a:rPr>
              <a:pPr>
                <a:defRPr/>
              </a:pPr>
              <a:t>‹#›</a:t>
            </a:fld>
            <a:endParaRPr lang="ru-RU">
              <a:solidFill>
                <a:prstClr val="black">
                  <a:tint val="75000"/>
                </a:prstClr>
              </a:solidFill>
            </a:endParaRPr>
          </a:p>
        </p:txBody>
      </p:sp>
    </p:spTree>
    <p:extLst>
      <p:ext uri="{BB962C8B-B14F-4D97-AF65-F5344CB8AC3E}">
        <p14:creationId xmlns:p14="http://schemas.microsoft.com/office/powerpoint/2010/main" val="3193867352"/>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smtClean="0"/>
              <a:t>Образец заголовка</a:t>
            </a:r>
            <a:endParaRPr lang="ru-RU"/>
          </a:p>
        </p:txBody>
      </p:sp>
      <p:sp>
        <p:nvSpPr>
          <p:cNvPr id="3" name="Рисунок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ru-RU" noProof="0"/>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3"/>
          <p:cNvSpPr>
            <a:spLocks noGrp="1"/>
          </p:cNvSpPr>
          <p:nvPr>
            <p:ph type="dt" sz="half" idx="10"/>
          </p:nvPr>
        </p:nvSpPr>
        <p:spPr/>
        <p:txBody>
          <a:bodyPr/>
          <a:lstStyle>
            <a:lvl1pPr>
              <a:defRPr/>
            </a:lvl1pPr>
          </a:lstStyle>
          <a:p>
            <a:pPr>
              <a:defRPr/>
            </a:pPr>
            <a:fld id="{85DF1BA1-76F6-4FFD-A3F2-9F068115AF98}" type="datetimeFigureOut">
              <a:rPr lang="ru-RU">
                <a:solidFill>
                  <a:prstClr val="black">
                    <a:tint val="75000"/>
                  </a:prstClr>
                </a:solidFill>
              </a:rPr>
              <a:pPr>
                <a:defRPr/>
              </a:pPr>
              <a:t>02.10.2024</a:t>
            </a:fld>
            <a:endParaRPr lang="ru-RU">
              <a:solidFill>
                <a:prstClr val="black">
                  <a:tint val="75000"/>
                </a:prstClr>
              </a:solidFill>
            </a:endParaRPr>
          </a:p>
        </p:txBody>
      </p:sp>
      <p:sp>
        <p:nvSpPr>
          <p:cNvPr id="6" name="Нижний колонтитул 4"/>
          <p:cNvSpPr>
            <a:spLocks noGrp="1"/>
          </p:cNvSpPr>
          <p:nvPr>
            <p:ph type="ftr" sz="quarter" idx="11"/>
          </p:nvPr>
        </p:nvSpPr>
        <p:spPr/>
        <p:txBody>
          <a:bodyPr/>
          <a:lstStyle>
            <a:lvl1pPr>
              <a:defRPr/>
            </a:lvl1pPr>
          </a:lstStyle>
          <a:p>
            <a:pPr>
              <a:defRPr/>
            </a:pPr>
            <a:endParaRPr lang="ru-RU">
              <a:solidFill>
                <a:prstClr val="black">
                  <a:tint val="75000"/>
                </a:prstClr>
              </a:solidFill>
            </a:endParaRPr>
          </a:p>
        </p:txBody>
      </p:sp>
      <p:sp>
        <p:nvSpPr>
          <p:cNvPr id="7" name="Номер слайда 5"/>
          <p:cNvSpPr>
            <a:spLocks noGrp="1"/>
          </p:cNvSpPr>
          <p:nvPr>
            <p:ph type="sldNum" sz="quarter" idx="12"/>
          </p:nvPr>
        </p:nvSpPr>
        <p:spPr/>
        <p:txBody>
          <a:bodyPr/>
          <a:lstStyle>
            <a:lvl1pPr>
              <a:defRPr/>
            </a:lvl1pPr>
          </a:lstStyle>
          <a:p>
            <a:pPr>
              <a:defRPr/>
            </a:pPr>
            <a:fld id="{7D7F2348-C14B-44F4-8392-8C8424C43118}" type="slidenum">
              <a:rPr lang="ru-RU">
                <a:solidFill>
                  <a:prstClr val="black">
                    <a:tint val="75000"/>
                  </a:prstClr>
                </a:solidFill>
              </a:rPr>
              <a:pPr>
                <a:defRPr/>
              </a:pPr>
              <a:t>‹#›</a:t>
            </a:fld>
            <a:endParaRPr lang="ru-RU">
              <a:solidFill>
                <a:prstClr val="black">
                  <a:tint val="75000"/>
                </a:prstClr>
              </a:solidFill>
            </a:endParaRPr>
          </a:p>
        </p:txBody>
      </p:sp>
    </p:spTree>
    <p:extLst>
      <p:ext uri="{BB962C8B-B14F-4D97-AF65-F5344CB8AC3E}">
        <p14:creationId xmlns:p14="http://schemas.microsoft.com/office/powerpoint/2010/main" val="4137743161"/>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lvl1pPr>
              <a:defRPr/>
            </a:lvl1pPr>
          </a:lstStyle>
          <a:p>
            <a:pPr>
              <a:defRPr/>
            </a:pPr>
            <a:fld id="{1286BB19-7DC6-436E-8303-EB483BDAA16D}" type="datetimeFigureOut">
              <a:rPr lang="ru-RU">
                <a:solidFill>
                  <a:prstClr val="black">
                    <a:tint val="75000"/>
                  </a:prstClr>
                </a:solidFill>
              </a:rPr>
              <a:pPr>
                <a:defRPr/>
              </a:pPr>
              <a:t>02.10.2024</a:t>
            </a:fld>
            <a:endParaRPr lang="ru-RU">
              <a:solidFill>
                <a:prstClr val="black">
                  <a:tint val="75000"/>
                </a:prstClr>
              </a:solidFill>
            </a:endParaRPr>
          </a:p>
        </p:txBody>
      </p:sp>
      <p:sp>
        <p:nvSpPr>
          <p:cNvPr id="5" name="Нижний колонтитул 4"/>
          <p:cNvSpPr>
            <a:spLocks noGrp="1"/>
          </p:cNvSpPr>
          <p:nvPr>
            <p:ph type="ftr" sz="quarter" idx="11"/>
          </p:nvPr>
        </p:nvSpPr>
        <p:spPr/>
        <p:txBody>
          <a:bodyPr/>
          <a:lstStyle>
            <a:lvl1pPr>
              <a:defRPr/>
            </a:lvl1pPr>
          </a:lstStyle>
          <a:p>
            <a:pPr>
              <a:defRPr/>
            </a:pPr>
            <a:endParaRPr lang="ru-RU">
              <a:solidFill>
                <a:prstClr val="black">
                  <a:tint val="75000"/>
                </a:prstClr>
              </a:solidFill>
            </a:endParaRPr>
          </a:p>
        </p:txBody>
      </p:sp>
      <p:sp>
        <p:nvSpPr>
          <p:cNvPr id="6" name="Номер слайда 5"/>
          <p:cNvSpPr>
            <a:spLocks noGrp="1"/>
          </p:cNvSpPr>
          <p:nvPr>
            <p:ph type="sldNum" sz="quarter" idx="12"/>
          </p:nvPr>
        </p:nvSpPr>
        <p:spPr/>
        <p:txBody>
          <a:bodyPr/>
          <a:lstStyle>
            <a:lvl1pPr>
              <a:defRPr/>
            </a:lvl1pPr>
          </a:lstStyle>
          <a:p>
            <a:pPr>
              <a:defRPr/>
            </a:pPr>
            <a:fld id="{166498DF-F76F-4E81-B09B-F8FB6D31A7BD}" type="slidenum">
              <a:rPr lang="ru-RU">
                <a:solidFill>
                  <a:prstClr val="black">
                    <a:tint val="75000"/>
                  </a:prstClr>
                </a:solidFill>
              </a:rPr>
              <a:pPr>
                <a:defRPr/>
              </a:pPr>
              <a:t>‹#›</a:t>
            </a:fld>
            <a:endParaRPr lang="ru-RU">
              <a:solidFill>
                <a:prstClr val="black">
                  <a:tint val="75000"/>
                </a:prstClr>
              </a:solidFill>
            </a:endParaRPr>
          </a:p>
        </p:txBody>
      </p:sp>
    </p:spTree>
    <p:extLst>
      <p:ext uri="{BB962C8B-B14F-4D97-AF65-F5344CB8AC3E}">
        <p14:creationId xmlns:p14="http://schemas.microsoft.com/office/powerpoint/2010/main" val="867592874"/>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lvl1pPr>
              <a:defRPr/>
            </a:lvl1pPr>
          </a:lstStyle>
          <a:p>
            <a:pPr>
              <a:defRPr/>
            </a:pPr>
            <a:fld id="{601A59DA-D9ED-4B91-A89D-65BA6D8CAC97}" type="datetimeFigureOut">
              <a:rPr lang="ru-RU">
                <a:solidFill>
                  <a:prstClr val="black">
                    <a:tint val="75000"/>
                  </a:prstClr>
                </a:solidFill>
              </a:rPr>
              <a:pPr>
                <a:defRPr/>
              </a:pPr>
              <a:t>02.10.2024</a:t>
            </a:fld>
            <a:endParaRPr lang="ru-RU">
              <a:solidFill>
                <a:prstClr val="black">
                  <a:tint val="75000"/>
                </a:prstClr>
              </a:solidFill>
            </a:endParaRPr>
          </a:p>
        </p:txBody>
      </p:sp>
      <p:sp>
        <p:nvSpPr>
          <p:cNvPr id="5" name="Нижний колонтитул 4"/>
          <p:cNvSpPr>
            <a:spLocks noGrp="1"/>
          </p:cNvSpPr>
          <p:nvPr>
            <p:ph type="ftr" sz="quarter" idx="11"/>
          </p:nvPr>
        </p:nvSpPr>
        <p:spPr/>
        <p:txBody>
          <a:bodyPr/>
          <a:lstStyle>
            <a:lvl1pPr>
              <a:defRPr/>
            </a:lvl1pPr>
          </a:lstStyle>
          <a:p>
            <a:pPr>
              <a:defRPr/>
            </a:pPr>
            <a:endParaRPr lang="ru-RU">
              <a:solidFill>
                <a:prstClr val="black">
                  <a:tint val="75000"/>
                </a:prstClr>
              </a:solidFill>
            </a:endParaRPr>
          </a:p>
        </p:txBody>
      </p:sp>
      <p:sp>
        <p:nvSpPr>
          <p:cNvPr id="6" name="Номер слайда 5"/>
          <p:cNvSpPr>
            <a:spLocks noGrp="1"/>
          </p:cNvSpPr>
          <p:nvPr>
            <p:ph type="sldNum" sz="quarter" idx="12"/>
          </p:nvPr>
        </p:nvSpPr>
        <p:spPr/>
        <p:txBody>
          <a:bodyPr/>
          <a:lstStyle>
            <a:lvl1pPr>
              <a:defRPr/>
            </a:lvl1pPr>
          </a:lstStyle>
          <a:p>
            <a:pPr>
              <a:defRPr/>
            </a:pPr>
            <a:fld id="{7FCC7FFC-DF74-4BD9-AEAF-E22E1EB858F9}" type="slidenum">
              <a:rPr lang="ru-RU">
                <a:solidFill>
                  <a:prstClr val="black">
                    <a:tint val="75000"/>
                  </a:prstClr>
                </a:solidFill>
              </a:rPr>
              <a:pPr>
                <a:defRPr/>
              </a:pPr>
              <a:t>‹#›</a:t>
            </a:fld>
            <a:endParaRPr lang="ru-RU">
              <a:solidFill>
                <a:prstClr val="black">
                  <a:tint val="75000"/>
                </a:prstClr>
              </a:solidFill>
            </a:endParaRPr>
          </a:p>
        </p:txBody>
      </p:sp>
    </p:spTree>
    <p:extLst>
      <p:ext uri="{BB962C8B-B14F-4D97-AF65-F5344CB8AC3E}">
        <p14:creationId xmlns:p14="http://schemas.microsoft.com/office/powerpoint/2010/main" val="2389489216"/>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25"/>
            <a:ext cx="7772400" cy="1470025"/>
          </a:xfrm>
        </p:spPr>
        <p:txBody>
          <a:bodyPr/>
          <a:lstStyle/>
          <a:p>
            <a:r>
              <a:rPr lang="ru-RU" smtClean="0"/>
              <a:t>Образец заголовка</a:t>
            </a:r>
            <a:endParaRPr lang="ru-RU"/>
          </a:p>
        </p:txBody>
      </p:sp>
      <p:sp>
        <p:nvSpPr>
          <p:cNvPr id="3" name="Подзаголовок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lvl1pPr>
              <a:defRPr/>
            </a:lvl1pPr>
          </a:lstStyle>
          <a:p>
            <a:pPr>
              <a:defRPr/>
            </a:pPr>
            <a:fld id="{63EF1F1C-8D28-4A27-8233-EE5016C7C7A6}" type="datetimeFigureOut">
              <a:rPr lang="ru-RU">
                <a:solidFill>
                  <a:prstClr val="black">
                    <a:tint val="75000"/>
                  </a:prstClr>
                </a:solidFill>
              </a:rPr>
              <a:pPr>
                <a:defRPr/>
              </a:pPr>
              <a:t>02.10.2024</a:t>
            </a:fld>
            <a:endParaRPr lang="ru-RU">
              <a:solidFill>
                <a:prstClr val="black">
                  <a:tint val="75000"/>
                </a:prstClr>
              </a:solidFill>
            </a:endParaRPr>
          </a:p>
        </p:txBody>
      </p:sp>
      <p:sp>
        <p:nvSpPr>
          <p:cNvPr id="5" name="Нижний колонтитул 4"/>
          <p:cNvSpPr>
            <a:spLocks noGrp="1"/>
          </p:cNvSpPr>
          <p:nvPr>
            <p:ph type="ftr" sz="quarter" idx="11"/>
          </p:nvPr>
        </p:nvSpPr>
        <p:spPr/>
        <p:txBody>
          <a:bodyPr/>
          <a:lstStyle>
            <a:lvl1pPr>
              <a:defRPr/>
            </a:lvl1pPr>
          </a:lstStyle>
          <a:p>
            <a:pPr>
              <a:defRPr/>
            </a:pPr>
            <a:endParaRPr lang="ru-RU">
              <a:solidFill>
                <a:prstClr val="black">
                  <a:tint val="75000"/>
                </a:prstClr>
              </a:solidFill>
            </a:endParaRPr>
          </a:p>
        </p:txBody>
      </p:sp>
      <p:sp>
        <p:nvSpPr>
          <p:cNvPr id="6" name="Номер слайда 5"/>
          <p:cNvSpPr>
            <a:spLocks noGrp="1"/>
          </p:cNvSpPr>
          <p:nvPr>
            <p:ph type="sldNum" sz="quarter" idx="12"/>
          </p:nvPr>
        </p:nvSpPr>
        <p:spPr/>
        <p:txBody>
          <a:bodyPr/>
          <a:lstStyle>
            <a:lvl1pPr>
              <a:defRPr/>
            </a:lvl1pPr>
          </a:lstStyle>
          <a:p>
            <a:pPr>
              <a:defRPr/>
            </a:pPr>
            <a:fld id="{F66462A2-A3E2-4D71-A2D3-43F0412B564E}" type="slidenum">
              <a:rPr lang="ru-RU">
                <a:solidFill>
                  <a:prstClr val="black">
                    <a:tint val="75000"/>
                  </a:prstClr>
                </a:solidFill>
              </a:rPr>
              <a:pPr>
                <a:defRPr/>
              </a:pPr>
              <a:t>‹#›</a:t>
            </a:fld>
            <a:endParaRPr lang="ru-RU">
              <a:solidFill>
                <a:prstClr val="black">
                  <a:tint val="75000"/>
                </a:prstClr>
              </a:solidFill>
            </a:endParaRPr>
          </a:p>
        </p:txBody>
      </p:sp>
    </p:spTree>
    <p:extLst>
      <p:ext uri="{BB962C8B-B14F-4D97-AF65-F5344CB8AC3E}">
        <p14:creationId xmlns:p14="http://schemas.microsoft.com/office/powerpoint/2010/main" val="294815985"/>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lvl1pPr>
              <a:defRPr/>
            </a:lvl1pPr>
          </a:lstStyle>
          <a:p>
            <a:pPr>
              <a:defRPr/>
            </a:pPr>
            <a:fld id="{101F6AB9-B208-46FA-B8A5-83D2B4591162}" type="datetimeFigureOut">
              <a:rPr lang="ru-RU">
                <a:solidFill>
                  <a:prstClr val="black">
                    <a:tint val="75000"/>
                  </a:prstClr>
                </a:solidFill>
              </a:rPr>
              <a:pPr>
                <a:defRPr/>
              </a:pPr>
              <a:t>02.10.2024</a:t>
            </a:fld>
            <a:endParaRPr lang="ru-RU">
              <a:solidFill>
                <a:prstClr val="black">
                  <a:tint val="75000"/>
                </a:prstClr>
              </a:solidFill>
            </a:endParaRPr>
          </a:p>
        </p:txBody>
      </p:sp>
      <p:sp>
        <p:nvSpPr>
          <p:cNvPr id="5" name="Нижний колонтитул 4"/>
          <p:cNvSpPr>
            <a:spLocks noGrp="1"/>
          </p:cNvSpPr>
          <p:nvPr>
            <p:ph type="ftr" sz="quarter" idx="11"/>
          </p:nvPr>
        </p:nvSpPr>
        <p:spPr/>
        <p:txBody>
          <a:bodyPr/>
          <a:lstStyle>
            <a:lvl1pPr>
              <a:defRPr/>
            </a:lvl1pPr>
          </a:lstStyle>
          <a:p>
            <a:pPr>
              <a:defRPr/>
            </a:pPr>
            <a:endParaRPr lang="ru-RU">
              <a:solidFill>
                <a:prstClr val="black">
                  <a:tint val="75000"/>
                </a:prstClr>
              </a:solidFill>
            </a:endParaRPr>
          </a:p>
        </p:txBody>
      </p:sp>
      <p:sp>
        <p:nvSpPr>
          <p:cNvPr id="6" name="Номер слайда 5"/>
          <p:cNvSpPr>
            <a:spLocks noGrp="1"/>
          </p:cNvSpPr>
          <p:nvPr>
            <p:ph type="sldNum" sz="quarter" idx="12"/>
          </p:nvPr>
        </p:nvSpPr>
        <p:spPr/>
        <p:txBody>
          <a:bodyPr/>
          <a:lstStyle>
            <a:lvl1pPr>
              <a:defRPr/>
            </a:lvl1pPr>
          </a:lstStyle>
          <a:p>
            <a:pPr>
              <a:defRPr/>
            </a:pPr>
            <a:fld id="{D43E7E95-ED4D-4067-BC28-C8CFEEBAC232}" type="slidenum">
              <a:rPr lang="ru-RU">
                <a:solidFill>
                  <a:prstClr val="black">
                    <a:tint val="75000"/>
                  </a:prstClr>
                </a:solidFill>
              </a:rPr>
              <a:pPr>
                <a:defRPr/>
              </a:pPr>
              <a:t>‹#›</a:t>
            </a:fld>
            <a:endParaRPr lang="ru-RU">
              <a:solidFill>
                <a:prstClr val="black">
                  <a:tint val="75000"/>
                </a:prstClr>
              </a:solidFill>
            </a:endParaRPr>
          </a:p>
        </p:txBody>
      </p:sp>
    </p:spTree>
    <p:extLst>
      <p:ext uri="{BB962C8B-B14F-4D97-AF65-F5344CB8AC3E}">
        <p14:creationId xmlns:p14="http://schemas.microsoft.com/office/powerpoint/2010/main" val="25196758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smtClean="0"/>
              <a:t>Образец заголовка</a:t>
            </a:r>
            <a:endParaRPr lang="ru-RU"/>
          </a:p>
        </p:txBody>
      </p:sp>
      <p:sp>
        <p:nvSpPr>
          <p:cNvPr id="3" name="Содержимое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5B106E36-FD25-4E2D-B0AA-010F637433A0}" type="datetimeFigureOut">
              <a:rPr lang="ru-RU" smtClean="0">
                <a:solidFill>
                  <a:prstClr val="black">
                    <a:tint val="75000"/>
                  </a:prstClr>
                </a:solidFill>
              </a:rPr>
              <a:pPr/>
              <a:t>02.10.2024</a:t>
            </a:fld>
            <a:endParaRPr lang="ru-RU">
              <a:solidFill>
                <a:prstClr val="black">
                  <a:tint val="75000"/>
                </a:prstClr>
              </a:solidFill>
            </a:endParaRPr>
          </a:p>
        </p:txBody>
      </p:sp>
      <p:sp>
        <p:nvSpPr>
          <p:cNvPr id="6" name="Нижний колонтитул 5"/>
          <p:cNvSpPr>
            <a:spLocks noGrp="1"/>
          </p:cNvSpPr>
          <p:nvPr>
            <p:ph type="ftr" sz="quarter" idx="11"/>
          </p:nvPr>
        </p:nvSpPr>
        <p:spPr/>
        <p:txBody>
          <a:bodyPr/>
          <a:lstStyle/>
          <a:p>
            <a:endParaRPr lang="ru-RU">
              <a:solidFill>
                <a:prstClr val="black">
                  <a:tint val="75000"/>
                </a:prstClr>
              </a:solidFill>
            </a:endParaRPr>
          </a:p>
        </p:txBody>
      </p:sp>
      <p:sp>
        <p:nvSpPr>
          <p:cNvPr id="7" name="Номер слайда 6"/>
          <p:cNvSpPr>
            <a:spLocks noGrp="1"/>
          </p:cNvSpPr>
          <p:nvPr>
            <p:ph type="sldNum" sz="quarter" idx="12"/>
          </p:nvPr>
        </p:nvSpPr>
        <p:spPr/>
        <p:txBody>
          <a:bodyPr/>
          <a:lstStyle/>
          <a:p>
            <a:fld id="{725C68B6-61C2-468F-89AB-4B9F7531AA68}" type="slidenum">
              <a:rPr lang="ru-RU" smtClean="0">
                <a:solidFill>
                  <a:prstClr val="black">
                    <a:tint val="75000"/>
                  </a:prstClr>
                </a:solidFill>
              </a:rPr>
              <a:pPr/>
              <a:t>‹#›</a:t>
            </a:fld>
            <a:endParaRPr lang="ru-RU">
              <a:solidFill>
                <a:prstClr val="black">
                  <a:tint val="75000"/>
                </a:prstClr>
              </a:solidFill>
            </a:endParaRPr>
          </a:p>
        </p:txBody>
      </p:sp>
    </p:spTree>
    <p:extLst>
      <p:ext uri="{BB962C8B-B14F-4D97-AF65-F5344CB8AC3E}">
        <p14:creationId xmlns:p14="http://schemas.microsoft.com/office/powerpoint/2010/main" val="1190453037"/>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smtClean="0"/>
              <a:t>Образец заголовка</a:t>
            </a:r>
            <a:endParaRPr lang="ru-RU"/>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lvl1pPr>
              <a:defRPr/>
            </a:lvl1pPr>
          </a:lstStyle>
          <a:p>
            <a:pPr>
              <a:defRPr/>
            </a:pPr>
            <a:fld id="{CC1AC72A-332C-41B0-9E61-C16B9986C344}" type="datetimeFigureOut">
              <a:rPr lang="ru-RU">
                <a:solidFill>
                  <a:prstClr val="black">
                    <a:tint val="75000"/>
                  </a:prstClr>
                </a:solidFill>
              </a:rPr>
              <a:pPr>
                <a:defRPr/>
              </a:pPr>
              <a:t>02.10.2024</a:t>
            </a:fld>
            <a:endParaRPr lang="ru-RU">
              <a:solidFill>
                <a:prstClr val="black">
                  <a:tint val="75000"/>
                </a:prstClr>
              </a:solidFill>
            </a:endParaRPr>
          </a:p>
        </p:txBody>
      </p:sp>
      <p:sp>
        <p:nvSpPr>
          <p:cNvPr id="5" name="Нижний колонтитул 4"/>
          <p:cNvSpPr>
            <a:spLocks noGrp="1"/>
          </p:cNvSpPr>
          <p:nvPr>
            <p:ph type="ftr" sz="quarter" idx="11"/>
          </p:nvPr>
        </p:nvSpPr>
        <p:spPr/>
        <p:txBody>
          <a:bodyPr/>
          <a:lstStyle>
            <a:lvl1pPr>
              <a:defRPr/>
            </a:lvl1pPr>
          </a:lstStyle>
          <a:p>
            <a:pPr>
              <a:defRPr/>
            </a:pPr>
            <a:endParaRPr lang="ru-RU">
              <a:solidFill>
                <a:prstClr val="black">
                  <a:tint val="75000"/>
                </a:prstClr>
              </a:solidFill>
            </a:endParaRPr>
          </a:p>
        </p:txBody>
      </p:sp>
      <p:sp>
        <p:nvSpPr>
          <p:cNvPr id="6" name="Номер слайда 5"/>
          <p:cNvSpPr>
            <a:spLocks noGrp="1"/>
          </p:cNvSpPr>
          <p:nvPr>
            <p:ph type="sldNum" sz="quarter" idx="12"/>
          </p:nvPr>
        </p:nvSpPr>
        <p:spPr/>
        <p:txBody>
          <a:bodyPr/>
          <a:lstStyle>
            <a:lvl1pPr>
              <a:defRPr/>
            </a:lvl1pPr>
          </a:lstStyle>
          <a:p>
            <a:pPr>
              <a:defRPr/>
            </a:pPr>
            <a:fld id="{2EE4C5B5-26C2-4997-BAAA-72898A6974F6}" type="slidenum">
              <a:rPr lang="ru-RU">
                <a:solidFill>
                  <a:prstClr val="black">
                    <a:tint val="75000"/>
                  </a:prstClr>
                </a:solidFill>
              </a:rPr>
              <a:pPr>
                <a:defRPr/>
              </a:pPr>
              <a:t>‹#›</a:t>
            </a:fld>
            <a:endParaRPr lang="ru-RU">
              <a:solidFill>
                <a:prstClr val="black">
                  <a:tint val="75000"/>
                </a:prstClr>
              </a:solidFill>
            </a:endParaRPr>
          </a:p>
        </p:txBody>
      </p:sp>
    </p:spTree>
    <p:extLst>
      <p:ext uri="{BB962C8B-B14F-4D97-AF65-F5344CB8AC3E}">
        <p14:creationId xmlns:p14="http://schemas.microsoft.com/office/powerpoint/2010/main" val="588765298"/>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Содержимое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3"/>
          <p:cNvSpPr>
            <a:spLocks noGrp="1"/>
          </p:cNvSpPr>
          <p:nvPr>
            <p:ph type="dt" sz="half" idx="10"/>
          </p:nvPr>
        </p:nvSpPr>
        <p:spPr/>
        <p:txBody>
          <a:bodyPr/>
          <a:lstStyle>
            <a:lvl1pPr>
              <a:defRPr/>
            </a:lvl1pPr>
          </a:lstStyle>
          <a:p>
            <a:pPr>
              <a:defRPr/>
            </a:pPr>
            <a:fld id="{997ED45C-1654-4096-B3F4-5178DF314194}" type="datetimeFigureOut">
              <a:rPr lang="ru-RU">
                <a:solidFill>
                  <a:prstClr val="black">
                    <a:tint val="75000"/>
                  </a:prstClr>
                </a:solidFill>
              </a:rPr>
              <a:pPr>
                <a:defRPr/>
              </a:pPr>
              <a:t>02.10.2024</a:t>
            </a:fld>
            <a:endParaRPr lang="ru-RU">
              <a:solidFill>
                <a:prstClr val="black">
                  <a:tint val="75000"/>
                </a:prstClr>
              </a:solidFill>
            </a:endParaRPr>
          </a:p>
        </p:txBody>
      </p:sp>
      <p:sp>
        <p:nvSpPr>
          <p:cNvPr id="6" name="Нижний колонтитул 4"/>
          <p:cNvSpPr>
            <a:spLocks noGrp="1"/>
          </p:cNvSpPr>
          <p:nvPr>
            <p:ph type="ftr" sz="quarter" idx="11"/>
          </p:nvPr>
        </p:nvSpPr>
        <p:spPr/>
        <p:txBody>
          <a:bodyPr/>
          <a:lstStyle>
            <a:lvl1pPr>
              <a:defRPr/>
            </a:lvl1pPr>
          </a:lstStyle>
          <a:p>
            <a:pPr>
              <a:defRPr/>
            </a:pPr>
            <a:endParaRPr lang="ru-RU">
              <a:solidFill>
                <a:prstClr val="black">
                  <a:tint val="75000"/>
                </a:prstClr>
              </a:solidFill>
            </a:endParaRPr>
          </a:p>
        </p:txBody>
      </p:sp>
      <p:sp>
        <p:nvSpPr>
          <p:cNvPr id="7" name="Номер слайда 5"/>
          <p:cNvSpPr>
            <a:spLocks noGrp="1"/>
          </p:cNvSpPr>
          <p:nvPr>
            <p:ph type="sldNum" sz="quarter" idx="12"/>
          </p:nvPr>
        </p:nvSpPr>
        <p:spPr/>
        <p:txBody>
          <a:bodyPr/>
          <a:lstStyle>
            <a:lvl1pPr>
              <a:defRPr/>
            </a:lvl1pPr>
          </a:lstStyle>
          <a:p>
            <a:pPr>
              <a:defRPr/>
            </a:pPr>
            <a:fld id="{F2291F77-B4D4-4ACF-9F68-28B76A94BFA8}" type="slidenum">
              <a:rPr lang="ru-RU">
                <a:solidFill>
                  <a:prstClr val="black">
                    <a:tint val="75000"/>
                  </a:prstClr>
                </a:solidFill>
              </a:rPr>
              <a:pPr>
                <a:defRPr/>
              </a:pPr>
              <a:t>‹#›</a:t>
            </a:fld>
            <a:endParaRPr lang="ru-RU">
              <a:solidFill>
                <a:prstClr val="black">
                  <a:tint val="75000"/>
                </a:prstClr>
              </a:solidFill>
            </a:endParaRPr>
          </a:p>
        </p:txBody>
      </p:sp>
    </p:spTree>
    <p:extLst>
      <p:ext uri="{BB962C8B-B14F-4D97-AF65-F5344CB8AC3E}">
        <p14:creationId xmlns:p14="http://schemas.microsoft.com/office/powerpoint/2010/main" val="870150406"/>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lstStyle>
          <a:p>
            <a:r>
              <a:rPr lang="ru-RU" smtClean="0"/>
              <a:t>Образец заголовка</a:t>
            </a:r>
            <a:endParaRPr lang="ru-RU"/>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Содержимое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Содержимое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3"/>
          <p:cNvSpPr>
            <a:spLocks noGrp="1"/>
          </p:cNvSpPr>
          <p:nvPr>
            <p:ph type="dt" sz="half" idx="10"/>
          </p:nvPr>
        </p:nvSpPr>
        <p:spPr/>
        <p:txBody>
          <a:bodyPr/>
          <a:lstStyle>
            <a:lvl1pPr>
              <a:defRPr/>
            </a:lvl1pPr>
          </a:lstStyle>
          <a:p>
            <a:pPr>
              <a:defRPr/>
            </a:pPr>
            <a:fld id="{F580006E-C78C-4301-B495-53C78939B2E2}" type="datetimeFigureOut">
              <a:rPr lang="ru-RU">
                <a:solidFill>
                  <a:prstClr val="black">
                    <a:tint val="75000"/>
                  </a:prstClr>
                </a:solidFill>
              </a:rPr>
              <a:pPr>
                <a:defRPr/>
              </a:pPr>
              <a:t>02.10.2024</a:t>
            </a:fld>
            <a:endParaRPr lang="ru-RU">
              <a:solidFill>
                <a:prstClr val="black">
                  <a:tint val="75000"/>
                </a:prstClr>
              </a:solidFill>
            </a:endParaRPr>
          </a:p>
        </p:txBody>
      </p:sp>
      <p:sp>
        <p:nvSpPr>
          <p:cNvPr id="8" name="Нижний колонтитул 4"/>
          <p:cNvSpPr>
            <a:spLocks noGrp="1"/>
          </p:cNvSpPr>
          <p:nvPr>
            <p:ph type="ftr" sz="quarter" idx="11"/>
          </p:nvPr>
        </p:nvSpPr>
        <p:spPr/>
        <p:txBody>
          <a:bodyPr/>
          <a:lstStyle>
            <a:lvl1pPr>
              <a:defRPr/>
            </a:lvl1pPr>
          </a:lstStyle>
          <a:p>
            <a:pPr>
              <a:defRPr/>
            </a:pPr>
            <a:endParaRPr lang="ru-RU">
              <a:solidFill>
                <a:prstClr val="black">
                  <a:tint val="75000"/>
                </a:prstClr>
              </a:solidFill>
            </a:endParaRPr>
          </a:p>
        </p:txBody>
      </p:sp>
      <p:sp>
        <p:nvSpPr>
          <p:cNvPr id="9" name="Номер слайда 5"/>
          <p:cNvSpPr>
            <a:spLocks noGrp="1"/>
          </p:cNvSpPr>
          <p:nvPr>
            <p:ph type="sldNum" sz="quarter" idx="12"/>
          </p:nvPr>
        </p:nvSpPr>
        <p:spPr/>
        <p:txBody>
          <a:bodyPr/>
          <a:lstStyle>
            <a:lvl1pPr>
              <a:defRPr/>
            </a:lvl1pPr>
          </a:lstStyle>
          <a:p>
            <a:pPr>
              <a:defRPr/>
            </a:pPr>
            <a:fld id="{F157DE18-B12E-46A2-AC7A-587799328CF7}" type="slidenum">
              <a:rPr lang="ru-RU">
                <a:solidFill>
                  <a:prstClr val="black">
                    <a:tint val="75000"/>
                  </a:prstClr>
                </a:solidFill>
              </a:rPr>
              <a:pPr>
                <a:defRPr/>
              </a:pPr>
              <a:t>‹#›</a:t>
            </a:fld>
            <a:endParaRPr lang="ru-RU">
              <a:solidFill>
                <a:prstClr val="black">
                  <a:tint val="75000"/>
                </a:prstClr>
              </a:solidFill>
            </a:endParaRPr>
          </a:p>
        </p:txBody>
      </p:sp>
    </p:spTree>
    <p:extLst>
      <p:ext uri="{BB962C8B-B14F-4D97-AF65-F5344CB8AC3E}">
        <p14:creationId xmlns:p14="http://schemas.microsoft.com/office/powerpoint/2010/main" val="2257039027"/>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3"/>
          <p:cNvSpPr>
            <a:spLocks noGrp="1"/>
          </p:cNvSpPr>
          <p:nvPr>
            <p:ph type="dt" sz="half" idx="10"/>
          </p:nvPr>
        </p:nvSpPr>
        <p:spPr/>
        <p:txBody>
          <a:bodyPr/>
          <a:lstStyle>
            <a:lvl1pPr>
              <a:defRPr/>
            </a:lvl1pPr>
          </a:lstStyle>
          <a:p>
            <a:pPr>
              <a:defRPr/>
            </a:pPr>
            <a:fld id="{E5879E60-C901-4B72-AD62-28C02824C37C}" type="datetimeFigureOut">
              <a:rPr lang="ru-RU">
                <a:solidFill>
                  <a:prstClr val="black">
                    <a:tint val="75000"/>
                  </a:prstClr>
                </a:solidFill>
              </a:rPr>
              <a:pPr>
                <a:defRPr/>
              </a:pPr>
              <a:t>02.10.2024</a:t>
            </a:fld>
            <a:endParaRPr lang="ru-RU">
              <a:solidFill>
                <a:prstClr val="black">
                  <a:tint val="75000"/>
                </a:prstClr>
              </a:solidFill>
            </a:endParaRPr>
          </a:p>
        </p:txBody>
      </p:sp>
      <p:sp>
        <p:nvSpPr>
          <p:cNvPr id="4" name="Нижний колонтитул 4"/>
          <p:cNvSpPr>
            <a:spLocks noGrp="1"/>
          </p:cNvSpPr>
          <p:nvPr>
            <p:ph type="ftr" sz="quarter" idx="11"/>
          </p:nvPr>
        </p:nvSpPr>
        <p:spPr/>
        <p:txBody>
          <a:bodyPr/>
          <a:lstStyle>
            <a:lvl1pPr>
              <a:defRPr/>
            </a:lvl1pPr>
          </a:lstStyle>
          <a:p>
            <a:pPr>
              <a:defRPr/>
            </a:pPr>
            <a:endParaRPr lang="ru-RU">
              <a:solidFill>
                <a:prstClr val="black">
                  <a:tint val="75000"/>
                </a:prstClr>
              </a:solidFill>
            </a:endParaRPr>
          </a:p>
        </p:txBody>
      </p:sp>
      <p:sp>
        <p:nvSpPr>
          <p:cNvPr id="5" name="Номер слайда 5"/>
          <p:cNvSpPr>
            <a:spLocks noGrp="1"/>
          </p:cNvSpPr>
          <p:nvPr>
            <p:ph type="sldNum" sz="quarter" idx="12"/>
          </p:nvPr>
        </p:nvSpPr>
        <p:spPr/>
        <p:txBody>
          <a:bodyPr/>
          <a:lstStyle>
            <a:lvl1pPr>
              <a:defRPr/>
            </a:lvl1pPr>
          </a:lstStyle>
          <a:p>
            <a:pPr>
              <a:defRPr/>
            </a:pPr>
            <a:fld id="{7EBBFF41-DD46-4140-8B79-5B489C3174B3}" type="slidenum">
              <a:rPr lang="ru-RU">
                <a:solidFill>
                  <a:prstClr val="black">
                    <a:tint val="75000"/>
                  </a:prstClr>
                </a:solidFill>
              </a:rPr>
              <a:pPr>
                <a:defRPr/>
              </a:pPr>
              <a:t>‹#›</a:t>
            </a:fld>
            <a:endParaRPr lang="ru-RU">
              <a:solidFill>
                <a:prstClr val="black">
                  <a:tint val="75000"/>
                </a:prstClr>
              </a:solidFill>
            </a:endParaRPr>
          </a:p>
        </p:txBody>
      </p:sp>
    </p:spTree>
    <p:extLst>
      <p:ext uri="{BB962C8B-B14F-4D97-AF65-F5344CB8AC3E}">
        <p14:creationId xmlns:p14="http://schemas.microsoft.com/office/powerpoint/2010/main" val="1104565256"/>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3"/>
          <p:cNvSpPr>
            <a:spLocks noGrp="1"/>
          </p:cNvSpPr>
          <p:nvPr>
            <p:ph type="dt" sz="half" idx="10"/>
          </p:nvPr>
        </p:nvSpPr>
        <p:spPr/>
        <p:txBody>
          <a:bodyPr/>
          <a:lstStyle>
            <a:lvl1pPr>
              <a:defRPr/>
            </a:lvl1pPr>
          </a:lstStyle>
          <a:p>
            <a:pPr>
              <a:defRPr/>
            </a:pPr>
            <a:fld id="{470EFAEA-D23F-41F6-A63E-EEA1DF046846}" type="datetimeFigureOut">
              <a:rPr lang="ru-RU">
                <a:solidFill>
                  <a:prstClr val="black">
                    <a:tint val="75000"/>
                  </a:prstClr>
                </a:solidFill>
              </a:rPr>
              <a:pPr>
                <a:defRPr/>
              </a:pPr>
              <a:t>02.10.2024</a:t>
            </a:fld>
            <a:endParaRPr lang="ru-RU">
              <a:solidFill>
                <a:prstClr val="black">
                  <a:tint val="75000"/>
                </a:prstClr>
              </a:solidFill>
            </a:endParaRPr>
          </a:p>
        </p:txBody>
      </p:sp>
      <p:sp>
        <p:nvSpPr>
          <p:cNvPr id="3" name="Нижний колонтитул 4"/>
          <p:cNvSpPr>
            <a:spLocks noGrp="1"/>
          </p:cNvSpPr>
          <p:nvPr>
            <p:ph type="ftr" sz="quarter" idx="11"/>
          </p:nvPr>
        </p:nvSpPr>
        <p:spPr/>
        <p:txBody>
          <a:bodyPr/>
          <a:lstStyle>
            <a:lvl1pPr>
              <a:defRPr/>
            </a:lvl1pPr>
          </a:lstStyle>
          <a:p>
            <a:pPr>
              <a:defRPr/>
            </a:pPr>
            <a:endParaRPr lang="ru-RU">
              <a:solidFill>
                <a:prstClr val="black">
                  <a:tint val="75000"/>
                </a:prstClr>
              </a:solidFill>
            </a:endParaRPr>
          </a:p>
        </p:txBody>
      </p:sp>
      <p:sp>
        <p:nvSpPr>
          <p:cNvPr id="4" name="Номер слайда 5"/>
          <p:cNvSpPr>
            <a:spLocks noGrp="1"/>
          </p:cNvSpPr>
          <p:nvPr>
            <p:ph type="sldNum" sz="quarter" idx="12"/>
          </p:nvPr>
        </p:nvSpPr>
        <p:spPr/>
        <p:txBody>
          <a:bodyPr/>
          <a:lstStyle>
            <a:lvl1pPr>
              <a:defRPr/>
            </a:lvl1pPr>
          </a:lstStyle>
          <a:p>
            <a:pPr>
              <a:defRPr/>
            </a:pPr>
            <a:fld id="{F8315C18-16FD-4CCA-9A2F-F86875CB48AC}" type="slidenum">
              <a:rPr lang="ru-RU">
                <a:solidFill>
                  <a:prstClr val="black">
                    <a:tint val="75000"/>
                  </a:prstClr>
                </a:solidFill>
              </a:rPr>
              <a:pPr>
                <a:defRPr/>
              </a:pPr>
              <a:t>‹#›</a:t>
            </a:fld>
            <a:endParaRPr lang="ru-RU">
              <a:solidFill>
                <a:prstClr val="black">
                  <a:tint val="75000"/>
                </a:prstClr>
              </a:solidFill>
            </a:endParaRPr>
          </a:p>
        </p:txBody>
      </p:sp>
    </p:spTree>
    <p:extLst>
      <p:ext uri="{BB962C8B-B14F-4D97-AF65-F5344CB8AC3E}">
        <p14:creationId xmlns:p14="http://schemas.microsoft.com/office/powerpoint/2010/main" val="2653082169"/>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smtClean="0"/>
              <a:t>Образец заголовка</a:t>
            </a:r>
            <a:endParaRPr lang="ru-RU"/>
          </a:p>
        </p:txBody>
      </p:sp>
      <p:sp>
        <p:nvSpPr>
          <p:cNvPr id="3" name="Содержимое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3"/>
          <p:cNvSpPr>
            <a:spLocks noGrp="1"/>
          </p:cNvSpPr>
          <p:nvPr>
            <p:ph type="dt" sz="half" idx="10"/>
          </p:nvPr>
        </p:nvSpPr>
        <p:spPr/>
        <p:txBody>
          <a:bodyPr/>
          <a:lstStyle>
            <a:lvl1pPr>
              <a:defRPr/>
            </a:lvl1pPr>
          </a:lstStyle>
          <a:p>
            <a:pPr>
              <a:defRPr/>
            </a:pPr>
            <a:fld id="{B0BAE3F8-0963-427A-AD77-00BA75B5B3D8}" type="datetimeFigureOut">
              <a:rPr lang="ru-RU">
                <a:solidFill>
                  <a:prstClr val="black">
                    <a:tint val="75000"/>
                  </a:prstClr>
                </a:solidFill>
              </a:rPr>
              <a:pPr>
                <a:defRPr/>
              </a:pPr>
              <a:t>02.10.2024</a:t>
            </a:fld>
            <a:endParaRPr lang="ru-RU">
              <a:solidFill>
                <a:prstClr val="black">
                  <a:tint val="75000"/>
                </a:prstClr>
              </a:solidFill>
            </a:endParaRPr>
          </a:p>
        </p:txBody>
      </p:sp>
      <p:sp>
        <p:nvSpPr>
          <p:cNvPr id="6" name="Нижний колонтитул 4"/>
          <p:cNvSpPr>
            <a:spLocks noGrp="1"/>
          </p:cNvSpPr>
          <p:nvPr>
            <p:ph type="ftr" sz="quarter" idx="11"/>
          </p:nvPr>
        </p:nvSpPr>
        <p:spPr/>
        <p:txBody>
          <a:bodyPr/>
          <a:lstStyle>
            <a:lvl1pPr>
              <a:defRPr/>
            </a:lvl1pPr>
          </a:lstStyle>
          <a:p>
            <a:pPr>
              <a:defRPr/>
            </a:pPr>
            <a:endParaRPr lang="ru-RU">
              <a:solidFill>
                <a:prstClr val="black">
                  <a:tint val="75000"/>
                </a:prstClr>
              </a:solidFill>
            </a:endParaRPr>
          </a:p>
        </p:txBody>
      </p:sp>
      <p:sp>
        <p:nvSpPr>
          <p:cNvPr id="7" name="Номер слайда 5"/>
          <p:cNvSpPr>
            <a:spLocks noGrp="1"/>
          </p:cNvSpPr>
          <p:nvPr>
            <p:ph type="sldNum" sz="quarter" idx="12"/>
          </p:nvPr>
        </p:nvSpPr>
        <p:spPr/>
        <p:txBody>
          <a:bodyPr/>
          <a:lstStyle>
            <a:lvl1pPr>
              <a:defRPr/>
            </a:lvl1pPr>
          </a:lstStyle>
          <a:p>
            <a:pPr>
              <a:defRPr/>
            </a:pPr>
            <a:fld id="{4E48FD86-361F-40D1-8DB7-6676E2F8D53F}" type="slidenum">
              <a:rPr lang="ru-RU">
                <a:solidFill>
                  <a:prstClr val="black">
                    <a:tint val="75000"/>
                  </a:prstClr>
                </a:solidFill>
              </a:rPr>
              <a:pPr>
                <a:defRPr/>
              </a:pPr>
              <a:t>‹#›</a:t>
            </a:fld>
            <a:endParaRPr lang="ru-RU">
              <a:solidFill>
                <a:prstClr val="black">
                  <a:tint val="75000"/>
                </a:prstClr>
              </a:solidFill>
            </a:endParaRPr>
          </a:p>
        </p:txBody>
      </p:sp>
    </p:spTree>
    <p:extLst>
      <p:ext uri="{BB962C8B-B14F-4D97-AF65-F5344CB8AC3E}">
        <p14:creationId xmlns:p14="http://schemas.microsoft.com/office/powerpoint/2010/main" val="1383508224"/>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smtClean="0"/>
              <a:t>Образец заголовка</a:t>
            </a:r>
            <a:endParaRPr lang="ru-RU"/>
          </a:p>
        </p:txBody>
      </p:sp>
      <p:sp>
        <p:nvSpPr>
          <p:cNvPr id="3" name="Рисунок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ru-RU" noProof="0"/>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3"/>
          <p:cNvSpPr>
            <a:spLocks noGrp="1"/>
          </p:cNvSpPr>
          <p:nvPr>
            <p:ph type="dt" sz="half" idx="10"/>
          </p:nvPr>
        </p:nvSpPr>
        <p:spPr/>
        <p:txBody>
          <a:bodyPr/>
          <a:lstStyle>
            <a:lvl1pPr>
              <a:defRPr/>
            </a:lvl1pPr>
          </a:lstStyle>
          <a:p>
            <a:pPr>
              <a:defRPr/>
            </a:pPr>
            <a:fld id="{85DF1BA1-76F6-4FFD-A3F2-9F068115AF98}" type="datetimeFigureOut">
              <a:rPr lang="ru-RU">
                <a:solidFill>
                  <a:prstClr val="black">
                    <a:tint val="75000"/>
                  </a:prstClr>
                </a:solidFill>
              </a:rPr>
              <a:pPr>
                <a:defRPr/>
              </a:pPr>
              <a:t>02.10.2024</a:t>
            </a:fld>
            <a:endParaRPr lang="ru-RU">
              <a:solidFill>
                <a:prstClr val="black">
                  <a:tint val="75000"/>
                </a:prstClr>
              </a:solidFill>
            </a:endParaRPr>
          </a:p>
        </p:txBody>
      </p:sp>
      <p:sp>
        <p:nvSpPr>
          <p:cNvPr id="6" name="Нижний колонтитул 4"/>
          <p:cNvSpPr>
            <a:spLocks noGrp="1"/>
          </p:cNvSpPr>
          <p:nvPr>
            <p:ph type="ftr" sz="quarter" idx="11"/>
          </p:nvPr>
        </p:nvSpPr>
        <p:spPr/>
        <p:txBody>
          <a:bodyPr/>
          <a:lstStyle>
            <a:lvl1pPr>
              <a:defRPr/>
            </a:lvl1pPr>
          </a:lstStyle>
          <a:p>
            <a:pPr>
              <a:defRPr/>
            </a:pPr>
            <a:endParaRPr lang="ru-RU">
              <a:solidFill>
                <a:prstClr val="black">
                  <a:tint val="75000"/>
                </a:prstClr>
              </a:solidFill>
            </a:endParaRPr>
          </a:p>
        </p:txBody>
      </p:sp>
      <p:sp>
        <p:nvSpPr>
          <p:cNvPr id="7" name="Номер слайда 5"/>
          <p:cNvSpPr>
            <a:spLocks noGrp="1"/>
          </p:cNvSpPr>
          <p:nvPr>
            <p:ph type="sldNum" sz="quarter" idx="12"/>
          </p:nvPr>
        </p:nvSpPr>
        <p:spPr/>
        <p:txBody>
          <a:bodyPr/>
          <a:lstStyle>
            <a:lvl1pPr>
              <a:defRPr/>
            </a:lvl1pPr>
          </a:lstStyle>
          <a:p>
            <a:pPr>
              <a:defRPr/>
            </a:pPr>
            <a:fld id="{7D7F2348-C14B-44F4-8392-8C8424C43118}" type="slidenum">
              <a:rPr lang="ru-RU">
                <a:solidFill>
                  <a:prstClr val="black">
                    <a:tint val="75000"/>
                  </a:prstClr>
                </a:solidFill>
              </a:rPr>
              <a:pPr>
                <a:defRPr/>
              </a:pPr>
              <a:t>‹#›</a:t>
            </a:fld>
            <a:endParaRPr lang="ru-RU">
              <a:solidFill>
                <a:prstClr val="black">
                  <a:tint val="75000"/>
                </a:prstClr>
              </a:solidFill>
            </a:endParaRPr>
          </a:p>
        </p:txBody>
      </p:sp>
    </p:spTree>
    <p:extLst>
      <p:ext uri="{BB962C8B-B14F-4D97-AF65-F5344CB8AC3E}">
        <p14:creationId xmlns:p14="http://schemas.microsoft.com/office/powerpoint/2010/main" val="869719550"/>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lvl1pPr>
              <a:defRPr/>
            </a:lvl1pPr>
          </a:lstStyle>
          <a:p>
            <a:pPr>
              <a:defRPr/>
            </a:pPr>
            <a:fld id="{1286BB19-7DC6-436E-8303-EB483BDAA16D}" type="datetimeFigureOut">
              <a:rPr lang="ru-RU">
                <a:solidFill>
                  <a:prstClr val="black">
                    <a:tint val="75000"/>
                  </a:prstClr>
                </a:solidFill>
              </a:rPr>
              <a:pPr>
                <a:defRPr/>
              </a:pPr>
              <a:t>02.10.2024</a:t>
            </a:fld>
            <a:endParaRPr lang="ru-RU">
              <a:solidFill>
                <a:prstClr val="black">
                  <a:tint val="75000"/>
                </a:prstClr>
              </a:solidFill>
            </a:endParaRPr>
          </a:p>
        </p:txBody>
      </p:sp>
      <p:sp>
        <p:nvSpPr>
          <p:cNvPr id="5" name="Нижний колонтитул 4"/>
          <p:cNvSpPr>
            <a:spLocks noGrp="1"/>
          </p:cNvSpPr>
          <p:nvPr>
            <p:ph type="ftr" sz="quarter" idx="11"/>
          </p:nvPr>
        </p:nvSpPr>
        <p:spPr/>
        <p:txBody>
          <a:bodyPr/>
          <a:lstStyle>
            <a:lvl1pPr>
              <a:defRPr/>
            </a:lvl1pPr>
          </a:lstStyle>
          <a:p>
            <a:pPr>
              <a:defRPr/>
            </a:pPr>
            <a:endParaRPr lang="ru-RU">
              <a:solidFill>
                <a:prstClr val="black">
                  <a:tint val="75000"/>
                </a:prstClr>
              </a:solidFill>
            </a:endParaRPr>
          </a:p>
        </p:txBody>
      </p:sp>
      <p:sp>
        <p:nvSpPr>
          <p:cNvPr id="6" name="Номер слайда 5"/>
          <p:cNvSpPr>
            <a:spLocks noGrp="1"/>
          </p:cNvSpPr>
          <p:nvPr>
            <p:ph type="sldNum" sz="quarter" idx="12"/>
          </p:nvPr>
        </p:nvSpPr>
        <p:spPr/>
        <p:txBody>
          <a:bodyPr/>
          <a:lstStyle>
            <a:lvl1pPr>
              <a:defRPr/>
            </a:lvl1pPr>
          </a:lstStyle>
          <a:p>
            <a:pPr>
              <a:defRPr/>
            </a:pPr>
            <a:fld id="{166498DF-F76F-4E81-B09B-F8FB6D31A7BD}" type="slidenum">
              <a:rPr lang="ru-RU">
                <a:solidFill>
                  <a:prstClr val="black">
                    <a:tint val="75000"/>
                  </a:prstClr>
                </a:solidFill>
              </a:rPr>
              <a:pPr>
                <a:defRPr/>
              </a:pPr>
              <a:t>‹#›</a:t>
            </a:fld>
            <a:endParaRPr lang="ru-RU">
              <a:solidFill>
                <a:prstClr val="black">
                  <a:tint val="75000"/>
                </a:prstClr>
              </a:solidFill>
            </a:endParaRPr>
          </a:p>
        </p:txBody>
      </p:sp>
    </p:spTree>
    <p:extLst>
      <p:ext uri="{BB962C8B-B14F-4D97-AF65-F5344CB8AC3E}">
        <p14:creationId xmlns:p14="http://schemas.microsoft.com/office/powerpoint/2010/main" val="313209823"/>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lvl1pPr>
              <a:defRPr/>
            </a:lvl1pPr>
          </a:lstStyle>
          <a:p>
            <a:pPr>
              <a:defRPr/>
            </a:pPr>
            <a:fld id="{601A59DA-D9ED-4B91-A89D-65BA6D8CAC97}" type="datetimeFigureOut">
              <a:rPr lang="ru-RU">
                <a:solidFill>
                  <a:prstClr val="black">
                    <a:tint val="75000"/>
                  </a:prstClr>
                </a:solidFill>
              </a:rPr>
              <a:pPr>
                <a:defRPr/>
              </a:pPr>
              <a:t>02.10.2024</a:t>
            </a:fld>
            <a:endParaRPr lang="ru-RU">
              <a:solidFill>
                <a:prstClr val="black">
                  <a:tint val="75000"/>
                </a:prstClr>
              </a:solidFill>
            </a:endParaRPr>
          </a:p>
        </p:txBody>
      </p:sp>
      <p:sp>
        <p:nvSpPr>
          <p:cNvPr id="5" name="Нижний колонтитул 4"/>
          <p:cNvSpPr>
            <a:spLocks noGrp="1"/>
          </p:cNvSpPr>
          <p:nvPr>
            <p:ph type="ftr" sz="quarter" idx="11"/>
          </p:nvPr>
        </p:nvSpPr>
        <p:spPr/>
        <p:txBody>
          <a:bodyPr/>
          <a:lstStyle>
            <a:lvl1pPr>
              <a:defRPr/>
            </a:lvl1pPr>
          </a:lstStyle>
          <a:p>
            <a:pPr>
              <a:defRPr/>
            </a:pPr>
            <a:endParaRPr lang="ru-RU">
              <a:solidFill>
                <a:prstClr val="black">
                  <a:tint val="75000"/>
                </a:prstClr>
              </a:solidFill>
            </a:endParaRPr>
          </a:p>
        </p:txBody>
      </p:sp>
      <p:sp>
        <p:nvSpPr>
          <p:cNvPr id="6" name="Номер слайда 5"/>
          <p:cNvSpPr>
            <a:spLocks noGrp="1"/>
          </p:cNvSpPr>
          <p:nvPr>
            <p:ph type="sldNum" sz="quarter" idx="12"/>
          </p:nvPr>
        </p:nvSpPr>
        <p:spPr/>
        <p:txBody>
          <a:bodyPr/>
          <a:lstStyle>
            <a:lvl1pPr>
              <a:defRPr/>
            </a:lvl1pPr>
          </a:lstStyle>
          <a:p>
            <a:pPr>
              <a:defRPr/>
            </a:pPr>
            <a:fld id="{7FCC7FFC-DF74-4BD9-AEAF-E22E1EB858F9}" type="slidenum">
              <a:rPr lang="ru-RU">
                <a:solidFill>
                  <a:prstClr val="black">
                    <a:tint val="75000"/>
                  </a:prstClr>
                </a:solidFill>
              </a:rPr>
              <a:pPr>
                <a:defRPr/>
              </a:pPr>
              <a:t>‹#›</a:t>
            </a:fld>
            <a:endParaRPr lang="ru-RU">
              <a:solidFill>
                <a:prstClr val="black">
                  <a:tint val="75000"/>
                </a:prstClr>
              </a:solidFill>
            </a:endParaRPr>
          </a:p>
        </p:txBody>
      </p:sp>
    </p:spTree>
    <p:extLst>
      <p:ext uri="{BB962C8B-B14F-4D97-AF65-F5344CB8AC3E}">
        <p14:creationId xmlns:p14="http://schemas.microsoft.com/office/powerpoint/2010/main" val="1881929273"/>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25"/>
            <a:ext cx="7772400" cy="1470025"/>
          </a:xfrm>
        </p:spPr>
        <p:txBody>
          <a:bodyPr/>
          <a:lstStyle/>
          <a:p>
            <a:r>
              <a:rPr lang="ru-RU" smtClean="0"/>
              <a:t>Образец заголовка</a:t>
            </a:r>
            <a:endParaRPr lang="ru-RU"/>
          </a:p>
        </p:txBody>
      </p:sp>
      <p:sp>
        <p:nvSpPr>
          <p:cNvPr id="3" name="Подзаголовок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lvl1pPr>
              <a:defRPr/>
            </a:lvl1pPr>
          </a:lstStyle>
          <a:p>
            <a:pPr>
              <a:defRPr/>
            </a:pPr>
            <a:fld id="{63EF1F1C-8D28-4A27-8233-EE5016C7C7A6}" type="datetimeFigureOut">
              <a:rPr lang="ru-RU">
                <a:solidFill>
                  <a:prstClr val="black">
                    <a:tint val="75000"/>
                  </a:prstClr>
                </a:solidFill>
              </a:rPr>
              <a:pPr>
                <a:defRPr/>
              </a:pPr>
              <a:t>02.10.2024</a:t>
            </a:fld>
            <a:endParaRPr lang="ru-RU">
              <a:solidFill>
                <a:prstClr val="black">
                  <a:tint val="75000"/>
                </a:prstClr>
              </a:solidFill>
            </a:endParaRPr>
          </a:p>
        </p:txBody>
      </p:sp>
      <p:sp>
        <p:nvSpPr>
          <p:cNvPr id="5" name="Нижний колонтитул 4"/>
          <p:cNvSpPr>
            <a:spLocks noGrp="1"/>
          </p:cNvSpPr>
          <p:nvPr>
            <p:ph type="ftr" sz="quarter" idx="11"/>
          </p:nvPr>
        </p:nvSpPr>
        <p:spPr/>
        <p:txBody>
          <a:bodyPr/>
          <a:lstStyle>
            <a:lvl1pPr>
              <a:defRPr/>
            </a:lvl1pPr>
          </a:lstStyle>
          <a:p>
            <a:pPr>
              <a:defRPr/>
            </a:pPr>
            <a:endParaRPr lang="ru-RU">
              <a:solidFill>
                <a:prstClr val="black">
                  <a:tint val="75000"/>
                </a:prstClr>
              </a:solidFill>
            </a:endParaRPr>
          </a:p>
        </p:txBody>
      </p:sp>
      <p:sp>
        <p:nvSpPr>
          <p:cNvPr id="6" name="Номер слайда 5"/>
          <p:cNvSpPr>
            <a:spLocks noGrp="1"/>
          </p:cNvSpPr>
          <p:nvPr>
            <p:ph type="sldNum" sz="quarter" idx="12"/>
          </p:nvPr>
        </p:nvSpPr>
        <p:spPr/>
        <p:txBody>
          <a:bodyPr/>
          <a:lstStyle>
            <a:lvl1pPr>
              <a:defRPr/>
            </a:lvl1pPr>
          </a:lstStyle>
          <a:p>
            <a:pPr>
              <a:defRPr/>
            </a:pPr>
            <a:fld id="{F66462A2-A3E2-4D71-A2D3-43F0412B564E}" type="slidenum">
              <a:rPr lang="ru-RU">
                <a:solidFill>
                  <a:prstClr val="black">
                    <a:tint val="75000"/>
                  </a:prstClr>
                </a:solidFill>
              </a:rPr>
              <a:pPr>
                <a:defRPr/>
              </a:pPr>
              <a:t>‹#›</a:t>
            </a:fld>
            <a:endParaRPr lang="ru-RU">
              <a:solidFill>
                <a:prstClr val="black">
                  <a:tint val="75000"/>
                </a:prstClr>
              </a:solidFill>
            </a:endParaRPr>
          </a:p>
        </p:txBody>
      </p:sp>
    </p:spTree>
    <p:extLst>
      <p:ext uri="{BB962C8B-B14F-4D97-AF65-F5344CB8AC3E}">
        <p14:creationId xmlns:p14="http://schemas.microsoft.com/office/powerpoint/2010/main" val="32042611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smtClean="0"/>
              <a:t>Образец заголовка</a:t>
            </a:r>
            <a:endParaRPr lang="ru-RU"/>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5B106E36-FD25-4E2D-B0AA-010F637433A0}" type="datetimeFigureOut">
              <a:rPr lang="ru-RU" smtClean="0">
                <a:solidFill>
                  <a:prstClr val="black">
                    <a:tint val="75000"/>
                  </a:prstClr>
                </a:solidFill>
              </a:rPr>
              <a:pPr/>
              <a:t>02.10.2024</a:t>
            </a:fld>
            <a:endParaRPr lang="ru-RU">
              <a:solidFill>
                <a:prstClr val="black">
                  <a:tint val="75000"/>
                </a:prstClr>
              </a:solidFill>
            </a:endParaRPr>
          </a:p>
        </p:txBody>
      </p:sp>
      <p:sp>
        <p:nvSpPr>
          <p:cNvPr id="6" name="Нижний колонтитул 5"/>
          <p:cNvSpPr>
            <a:spLocks noGrp="1"/>
          </p:cNvSpPr>
          <p:nvPr>
            <p:ph type="ftr" sz="quarter" idx="11"/>
          </p:nvPr>
        </p:nvSpPr>
        <p:spPr/>
        <p:txBody>
          <a:bodyPr/>
          <a:lstStyle/>
          <a:p>
            <a:endParaRPr lang="ru-RU">
              <a:solidFill>
                <a:prstClr val="black">
                  <a:tint val="75000"/>
                </a:prstClr>
              </a:solidFill>
            </a:endParaRPr>
          </a:p>
        </p:txBody>
      </p:sp>
      <p:sp>
        <p:nvSpPr>
          <p:cNvPr id="7" name="Номер слайда 6"/>
          <p:cNvSpPr>
            <a:spLocks noGrp="1"/>
          </p:cNvSpPr>
          <p:nvPr>
            <p:ph type="sldNum" sz="quarter" idx="12"/>
          </p:nvPr>
        </p:nvSpPr>
        <p:spPr/>
        <p:txBody>
          <a:bodyPr/>
          <a:lstStyle/>
          <a:p>
            <a:fld id="{725C68B6-61C2-468F-89AB-4B9F7531AA68}" type="slidenum">
              <a:rPr lang="ru-RU" smtClean="0">
                <a:solidFill>
                  <a:prstClr val="black">
                    <a:tint val="75000"/>
                  </a:prstClr>
                </a:solidFill>
              </a:rPr>
              <a:pPr/>
              <a:t>‹#›</a:t>
            </a:fld>
            <a:endParaRPr lang="ru-RU">
              <a:solidFill>
                <a:prstClr val="black">
                  <a:tint val="75000"/>
                </a:prstClr>
              </a:solidFill>
            </a:endParaRPr>
          </a:p>
        </p:txBody>
      </p:sp>
    </p:spTree>
    <p:extLst>
      <p:ext uri="{BB962C8B-B14F-4D97-AF65-F5344CB8AC3E}">
        <p14:creationId xmlns:p14="http://schemas.microsoft.com/office/powerpoint/2010/main" val="173210589"/>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lvl1pPr>
              <a:defRPr/>
            </a:lvl1pPr>
          </a:lstStyle>
          <a:p>
            <a:pPr>
              <a:defRPr/>
            </a:pPr>
            <a:fld id="{101F6AB9-B208-46FA-B8A5-83D2B4591162}" type="datetimeFigureOut">
              <a:rPr lang="ru-RU">
                <a:solidFill>
                  <a:prstClr val="black">
                    <a:tint val="75000"/>
                  </a:prstClr>
                </a:solidFill>
              </a:rPr>
              <a:pPr>
                <a:defRPr/>
              </a:pPr>
              <a:t>02.10.2024</a:t>
            </a:fld>
            <a:endParaRPr lang="ru-RU">
              <a:solidFill>
                <a:prstClr val="black">
                  <a:tint val="75000"/>
                </a:prstClr>
              </a:solidFill>
            </a:endParaRPr>
          </a:p>
        </p:txBody>
      </p:sp>
      <p:sp>
        <p:nvSpPr>
          <p:cNvPr id="5" name="Нижний колонтитул 4"/>
          <p:cNvSpPr>
            <a:spLocks noGrp="1"/>
          </p:cNvSpPr>
          <p:nvPr>
            <p:ph type="ftr" sz="quarter" idx="11"/>
          </p:nvPr>
        </p:nvSpPr>
        <p:spPr/>
        <p:txBody>
          <a:bodyPr/>
          <a:lstStyle>
            <a:lvl1pPr>
              <a:defRPr/>
            </a:lvl1pPr>
          </a:lstStyle>
          <a:p>
            <a:pPr>
              <a:defRPr/>
            </a:pPr>
            <a:endParaRPr lang="ru-RU">
              <a:solidFill>
                <a:prstClr val="black">
                  <a:tint val="75000"/>
                </a:prstClr>
              </a:solidFill>
            </a:endParaRPr>
          </a:p>
        </p:txBody>
      </p:sp>
      <p:sp>
        <p:nvSpPr>
          <p:cNvPr id="6" name="Номер слайда 5"/>
          <p:cNvSpPr>
            <a:spLocks noGrp="1"/>
          </p:cNvSpPr>
          <p:nvPr>
            <p:ph type="sldNum" sz="quarter" idx="12"/>
          </p:nvPr>
        </p:nvSpPr>
        <p:spPr/>
        <p:txBody>
          <a:bodyPr/>
          <a:lstStyle>
            <a:lvl1pPr>
              <a:defRPr/>
            </a:lvl1pPr>
          </a:lstStyle>
          <a:p>
            <a:pPr>
              <a:defRPr/>
            </a:pPr>
            <a:fld id="{D43E7E95-ED4D-4067-BC28-C8CFEEBAC232}" type="slidenum">
              <a:rPr lang="ru-RU">
                <a:solidFill>
                  <a:prstClr val="black">
                    <a:tint val="75000"/>
                  </a:prstClr>
                </a:solidFill>
              </a:rPr>
              <a:pPr>
                <a:defRPr/>
              </a:pPr>
              <a:t>‹#›</a:t>
            </a:fld>
            <a:endParaRPr lang="ru-RU">
              <a:solidFill>
                <a:prstClr val="black">
                  <a:tint val="75000"/>
                </a:prstClr>
              </a:solidFill>
            </a:endParaRPr>
          </a:p>
        </p:txBody>
      </p:sp>
    </p:spTree>
    <p:extLst>
      <p:ext uri="{BB962C8B-B14F-4D97-AF65-F5344CB8AC3E}">
        <p14:creationId xmlns:p14="http://schemas.microsoft.com/office/powerpoint/2010/main" val="1180027954"/>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smtClean="0"/>
              <a:t>Образец заголовка</a:t>
            </a:r>
            <a:endParaRPr lang="ru-RU"/>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lvl1pPr>
              <a:defRPr/>
            </a:lvl1pPr>
          </a:lstStyle>
          <a:p>
            <a:pPr>
              <a:defRPr/>
            </a:pPr>
            <a:fld id="{CC1AC72A-332C-41B0-9E61-C16B9986C344}" type="datetimeFigureOut">
              <a:rPr lang="ru-RU">
                <a:solidFill>
                  <a:prstClr val="black">
                    <a:tint val="75000"/>
                  </a:prstClr>
                </a:solidFill>
              </a:rPr>
              <a:pPr>
                <a:defRPr/>
              </a:pPr>
              <a:t>02.10.2024</a:t>
            </a:fld>
            <a:endParaRPr lang="ru-RU">
              <a:solidFill>
                <a:prstClr val="black">
                  <a:tint val="75000"/>
                </a:prstClr>
              </a:solidFill>
            </a:endParaRPr>
          </a:p>
        </p:txBody>
      </p:sp>
      <p:sp>
        <p:nvSpPr>
          <p:cNvPr id="5" name="Нижний колонтитул 4"/>
          <p:cNvSpPr>
            <a:spLocks noGrp="1"/>
          </p:cNvSpPr>
          <p:nvPr>
            <p:ph type="ftr" sz="quarter" idx="11"/>
          </p:nvPr>
        </p:nvSpPr>
        <p:spPr/>
        <p:txBody>
          <a:bodyPr/>
          <a:lstStyle>
            <a:lvl1pPr>
              <a:defRPr/>
            </a:lvl1pPr>
          </a:lstStyle>
          <a:p>
            <a:pPr>
              <a:defRPr/>
            </a:pPr>
            <a:endParaRPr lang="ru-RU">
              <a:solidFill>
                <a:prstClr val="black">
                  <a:tint val="75000"/>
                </a:prstClr>
              </a:solidFill>
            </a:endParaRPr>
          </a:p>
        </p:txBody>
      </p:sp>
      <p:sp>
        <p:nvSpPr>
          <p:cNvPr id="6" name="Номер слайда 5"/>
          <p:cNvSpPr>
            <a:spLocks noGrp="1"/>
          </p:cNvSpPr>
          <p:nvPr>
            <p:ph type="sldNum" sz="quarter" idx="12"/>
          </p:nvPr>
        </p:nvSpPr>
        <p:spPr/>
        <p:txBody>
          <a:bodyPr/>
          <a:lstStyle>
            <a:lvl1pPr>
              <a:defRPr/>
            </a:lvl1pPr>
          </a:lstStyle>
          <a:p>
            <a:pPr>
              <a:defRPr/>
            </a:pPr>
            <a:fld id="{2EE4C5B5-26C2-4997-BAAA-72898A6974F6}" type="slidenum">
              <a:rPr lang="ru-RU">
                <a:solidFill>
                  <a:prstClr val="black">
                    <a:tint val="75000"/>
                  </a:prstClr>
                </a:solidFill>
              </a:rPr>
              <a:pPr>
                <a:defRPr/>
              </a:pPr>
              <a:t>‹#›</a:t>
            </a:fld>
            <a:endParaRPr lang="ru-RU">
              <a:solidFill>
                <a:prstClr val="black">
                  <a:tint val="75000"/>
                </a:prstClr>
              </a:solidFill>
            </a:endParaRPr>
          </a:p>
        </p:txBody>
      </p:sp>
    </p:spTree>
    <p:extLst>
      <p:ext uri="{BB962C8B-B14F-4D97-AF65-F5344CB8AC3E}">
        <p14:creationId xmlns:p14="http://schemas.microsoft.com/office/powerpoint/2010/main" val="2720846301"/>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Содержимое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3"/>
          <p:cNvSpPr>
            <a:spLocks noGrp="1"/>
          </p:cNvSpPr>
          <p:nvPr>
            <p:ph type="dt" sz="half" idx="10"/>
          </p:nvPr>
        </p:nvSpPr>
        <p:spPr/>
        <p:txBody>
          <a:bodyPr/>
          <a:lstStyle>
            <a:lvl1pPr>
              <a:defRPr/>
            </a:lvl1pPr>
          </a:lstStyle>
          <a:p>
            <a:pPr>
              <a:defRPr/>
            </a:pPr>
            <a:fld id="{997ED45C-1654-4096-B3F4-5178DF314194}" type="datetimeFigureOut">
              <a:rPr lang="ru-RU">
                <a:solidFill>
                  <a:prstClr val="black">
                    <a:tint val="75000"/>
                  </a:prstClr>
                </a:solidFill>
              </a:rPr>
              <a:pPr>
                <a:defRPr/>
              </a:pPr>
              <a:t>02.10.2024</a:t>
            </a:fld>
            <a:endParaRPr lang="ru-RU">
              <a:solidFill>
                <a:prstClr val="black">
                  <a:tint val="75000"/>
                </a:prstClr>
              </a:solidFill>
            </a:endParaRPr>
          </a:p>
        </p:txBody>
      </p:sp>
      <p:sp>
        <p:nvSpPr>
          <p:cNvPr id="6" name="Нижний колонтитул 4"/>
          <p:cNvSpPr>
            <a:spLocks noGrp="1"/>
          </p:cNvSpPr>
          <p:nvPr>
            <p:ph type="ftr" sz="quarter" idx="11"/>
          </p:nvPr>
        </p:nvSpPr>
        <p:spPr/>
        <p:txBody>
          <a:bodyPr/>
          <a:lstStyle>
            <a:lvl1pPr>
              <a:defRPr/>
            </a:lvl1pPr>
          </a:lstStyle>
          <a:p>
            <a:pPr>
              <a:defRPr/>
            </a:pPr>
            <a:endParaRPr lang="ru-RU">
              <a:solidFill>
                <a:prstClr val="black">
                  <a:tint val="75000"/>
                </a:prstClr>
              </a:solidFill>
            </a:endParaRPr>
          </a:p>
        </p:txBody>
      </p:sp>
      <p:sp>
        <p:nvSpPr>
          <p:cNvPr id="7" name="Номер слайда 5"/>
          <p:cNvSpPr>
            <a:spLocks noGrp="1"/>
          </p:cNvSpPr>
          <p:nvPr>
            <p:ph type="sldNum" sz="quarter" idx="12"/>
          </p:nvPr>
        </p:nvSpPr>
        <p:spPr/>
        <p:txBody>
          <a:bodyPr/>
          <a:lstStyle>
            <a:lvl1pPr>
              <a:defRPr/>
            </a:lvl1pPr>
          </a:lstStyle>
          <a:p>
            <a:pPr>
              <a:defRPr/>
            </a:pPr>
            <a:fld id="{F2291F77-B4D4-4ACF-9F68-28B76A94BFA8}" type="slidenum">
              <a:rPr lang="ru-RU">
                <a:solidFill>
                  <a:prstClr val="black">
                    <a:tint val="75000"/>
                  </a:prstClr>
                </a:solidFill>
              </a:rPr>
              <a:pPr>
                <a:defRPr/>
              </a:pPr>
              <a:t>‹#›</a:t>
            </a:fld>
            <a:endParaRPr lang="ru-RU">
              <a:solidFill>
                <a:prstClr val="black">
                  <a:tint val="75000"/>
                </a:prstClr>
              </a:solidFill>
            </a:endParaRPr>
          </a:p>
        </p:txBody>
      </p:sp>
    </p:spTree>
    <p:extLst>
      <p:ext uri="{BB962C8B-B14F-4D97-AF65-F5344CB8AC3E}">
        <p14:creationId xmlns:p14="http://schemas.microsoft.com/office/powerpoint/2010/main" val="3272105384"/>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lstStyle>
          <a:p>
            <a:r>
              <a:rPr lang="ru-RU" smtClean="0"/>
              <a:t>Образец заголовка</a:t>
            </a:r>
            <a:endParaRPr lang="ru-RU"/>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Содержимое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Содержимое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3"/>
          <p:cNvSpPr>
            <a:spLocks noGrp="1"/>
          </p:cNvSpPr>
          <p:nvPr>
            <p:ph type="dt" sz="half" idx="10"/>
          </p:nvPr>
        </p:nvSpPr>
        <p:spPr/>
        <p:txBody>
          <a:bodyPr/>
          <a:lstStyle>
            <a:lvl1pPr>
              <a:defRPr/>
            </a:lvl1pPr>
          </a:lstStyle>
          <a:p>
            <a:pPr>
              <a:defRPr/>
            </a:pPr>
            <a:fld id="{F580006E-C78C-4301-B495-53C78939B2E2}" type="datetimeFigureOut">
              <a:rPr lang="ru-RU">
                <a:solidFill>
                  <a:prstClr val="black">
                    <a:tint val="75000"/>
                  </a:prstClr>
                </a:solidFill>
              </a:rPr>
              <a:pPr>
                <a:defRPr/>
              </a:pPr>
              <a:t>02.10.2024</a:t>
            </a:fld>
            <a:endParaRPr lang="ru-RU">
              <a:solidFill>
                <a:prstClr val="black">
                  <a:tint val="75000"/>
                </a:prstClr>
              </a:solidFill>
            </a:endParaRPr>
          </a:p>
        </p:txBody>
      </p:sp>
      <p:sp>
        <p:nvSpPr>
          <p:cNvPr id="8" name="Нижний колонтитул 4"/>
          <p:cNvSpPr>
            <a:spLocks noGrp="1"/>
          </p:cNvSpPr>
          <p:nvPr>
            <p:ph type="ftr" sz="quarter" idx="11"/>
          </p:nvPr>
        </p:nvSpPr>
        <p:spPr/>
        <p:txBody>
          <a:bodyPr/>
          <a:lstStyle>
            <a:lvl1pPr>
              <a:defRPr/>
            </a:lvl1pPr>
          </a:lstStyle>
          <a:p>
            <a:pPr>
              <a:defRPr/>
            </a:pPr>
            <a:endParaRPr lang="ru-RU">
              <a:solidFill>
                <a:prstClr val="black">
                  <a:tint val="75000"/>
                </a:prstClr>
              </a:solidFill>
            </a:endParaRPr>
          </a:p>
        </p:txBody>
      </p:sp>
      <p:sp>
        <p:nvSpPr>
          <p:cNvPr id="9" name="Номер слайда 5"/>
          <p:cNvSpPr>
            <a:spLocks noGrp="1"/>
          </p:cNvSpPr>
          <p:nvPr>
            <p:ph type="sldNum" sz="quarter" idx="12"/>
          </p:nvPr>
        </p:nvSpPr>
        <p:spPr/>
        <p:txBody>
          <a:bodyPr/>
          <a:lstStyle>
            <a:lvl1pPr>
              <a:defRPr/>
            </a:lvl1pPr>
          </a:lstStyle>
          <a:p>
            <a:pPr>
              <a:defRPr/>
            </a:pPr>
            <a:fld id="{F157DE18-B12E-46A2-AC7A-587799328CF7}" type="slidenum">
              <a:rPr lang="ru-RU">
                <a:solidFill>
                  <a:prstClr val="black">
                    <a:tint val="75000"/>
                  </a:prstClr>
                </a:solidFill>
              </a:rPr>
              <a:pPr>
                <a:defRPr/>
              </a:pPr>
              <a:t>‹#›</a:t>
            </a:fld>
            <a:endParaRPr lang="ru-RU">
              <a:solidFill>
                <a:prstClr val="black">
                  <a:tint val="75000"/>
                </a:prstClr>
              </a:solidFill>
            </a:endParaRPr>
          </a:p>
        </p:txBody>
      </p:sp>
    </p:spTree>
    <p:extLst>
      <p:ext uri="{BB962C8B-B14F-4D97-AF65-F5344CB8AC3E}">
        <p14:creationId xmlns:p14="http://schemas.microsoft.com/office/powerpoint/2010/main" val="3513355757"/>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3"/>
          <p:cNvSpPr>
            <a:spLocks noGrp="1"/>
          </p:cNvSpPr>
          <p:nvPr>
            <p:ph type="dt" sz="half" idx="10"/>
          </p:nvPr>
        </p:nvSpPr>
        <p:spPr/>
        <p:txBody>
          <a:bodyPr/>
          <a:lstStyle>
            <a:lvl1pPr>
              <a:defRPr/>
            </a:lvl1pPr>
          </a:lstStyle>
          <a:p>
            <a:pPr>
              <a:defRPr/>
            </a:pPr>
            <a:fld id="{E5879E60-C901-4B72-AD62-28C02824C37C}" type="datetimeFigureOut">
              <a:rPr lang="ru-RU">
                <a:solidFill>
                  <a:prstClr val="black">
                    <a:tint val="75000"/>
                  </a:prstClr>
                </a:solidFill>
              </a:rPr>
              <a:pPr>
                <a:defRPr/>
              </a:pPr>
              <a:t>02.10.2024</a:t>
            </a:fld>
            <a:endParaRPr lang="ru-RU">
              <a:solidFill>
                <a:prstClr val="black">
                  <a:tint val="75000"/>
                </a:prstClr>
              </a:solidFill>
            </a:endParaRPr>
          </a:p>
        </p:txBody>
      </p:sp>
      <p:sp>
        <p:nvSpPr>
          <p:cNvPr id="4" name="Нижний колонтитул 4"/>
          <p:cNvSpPr>
            <a:spLocks noGrp="1"/>
          </p:cNvSpPr>
          <p:nvPr>
            <p:ph type="ftr" sz="quarter" idx="11"/>
          </p:nvPr>
        </p:nvSpPr>
        <p:spPr/>
        <p:txBody>
          <a:bodyPr/>
          <a:lstStyle>
            <a:lvl1pPr>
              <a:defRPr/>
            </a:lvl1pPr>
          </a:lstStyle>
          <a:p>
            <a:pPr>
              <a:defRPr/>
            </a:pPr>
            <a:endParaRPr lang="ru-RU">
              <a:solidFill>
                <a:prstClr val="black">
                  <a:tint val="75000"/>
                </a:prstClr>
              </a:solidFill>
            </a:endParaRPr>
          </a:p>
        </p:txBody>
      </p:sp>
      <p:sp>
        <p:nvSpPr>
          <p:cNvPr id="5" name="Номер слайда 5"/>
          <p:cNvSpPr>
            <a:spLocks noGrp="1"/>
          </p:cNvSpPr>
          <p:nvPr>
            <p:ph type="sldNum" sz="quarter" idx="12"/>
          </p:nvPr>
        </p:nvSpPr>
        <p:spPr/>
        <p:txBody>
          <a:bodyPr/>
          <a:lstStyle>
            <a:lvl1pPr>
              <a:defRPr/>
            </a:lvl1pPr>
          </a:lstStyle>
          <a:p>
            <a:pPr>
              <a:defRPr/>
            </a:pPr>
            <a:fld id="{7EBBFF41-DD46-4140-8B79-5B489C3174B3}" type="slidenum">
              <a:rPr lang="ru-RU">
                <a:solidFill>
                  <a:prstClr val="black">
                    <a:tint val="75000"/>
                  </a:prstClr>
                </a:solidFill>
              </a:rPr>
              <a:pPr>
                <a:defRPr/>
              </a:pPr>
              <a:t>‹#›</a:t>
            </a:fld>
            <a:endParaRPr lang="ru-RU">
              <a:solidFill>
                <a:prstClr val="black">
                  <a:tint val="75000"/>
                </a:prstClr>
              </a:solidFill>
            </a:endParaRPr>
          </a:p>
        </p:txBody>
      </p:sp>
    </p:spTree>
    <p:extLst>
      <p:ext uri="{BB962C8B-B14F-4D97-AF65-F5344CB8AC3E}">
        <p14:creationId xmlns:p14="http://schemas.microsoft.com/office/powerpoint/2010/main" val="1966046898"/>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3"/>
          <p:cNvSpPr>
            <a:spLocks noGrp="1"/>
          </p:cNvSpPr>
          <p:nvPr>
            <p:ph type="dt" sz="half" idx="10"/>
          </p:nvPr>
        </p:nvSpPr>
        <p:spPr/>
        <p:txBody>
          <a:bodyPr/>
          <a:lstStyle>
            <a:lvl1pPr>
              <a:defRPr/>
            </a:lvl1pPr>
          </a:lstStyle>
          <a:p>
            <a:pPr>
              <a:defRPr/>
            </a:pPr>
            <a:fld id="{470EFAEA-D23F-41F6-A63E-EEA1DF046846}" type="datetimeFigureOut">
              <a:rPr lang="ru-RU">
                <a:solidFill>
                  <a:prstClr val="black">
                    <a:tint val="75000"/>
                  </a:prstClr>
                </a:solidFill>
              </a:rPr>
              <a:pPr>
                <a:defRPr/>
              </a:pPr>
              <a:t>02.10.2024</a:t>
            </a:fld>
            <a:endParaRPr lang="ru-RU">
              <a:solidFill>
                <a:prstClr val="black">
                  <a:tint val="75000"/>
                </a:prstClr>
              </a:solidFill>
            </a:endParaRPr>
          </a:p>
        </p:txBody>
      </p:sp>
      <p:sp>
        <p:nvSpPr>
          <p:cNvPr id="3" name="Нижний колонтитул 4"/>
          <p:cNvSpPr>
            <a:spLocks noGrp="1"/>
          </p:cNvSpPr>
          <p:nvPr>
            <p:ph type="ftr" sz="quarter" idx="11"/>
          </p:nvPr>
        </p:nvSpPr>
        <p:spPr/>
        <p:txBody>
          <a:bodyPr/>
          <a:lstStyle>
            <a:lvl1pPr>
              <a:defRPr/>
            </a:lvl1pPr>
          </a:lstStyle>
          <a:p>
            <a:pPr>
              <a:defRPr/>
            </a:pPr>
            <a:endParaRPr lang="ru-RU">
              <a:solidFill>
                <a:prstClr val="black">
                  <a:tint val="75000"/>
                </a:prstClr>
              </a:solidFill>
            </a:endParaRPr>
          </a:p>
        </p:txBody>
      </p:sp>
      <p:sp>
        <p:nvSpPr>
          <p:cNvPr id="4" name="Номер слайда 5"/>
          <p:cNvSpPr>
            <a:spLocks noGrp="1"/>
          </p:cNvSpPr>
          <p:nvPr>
            <p:ph type="sldNum" sz="quarter" idx="12"/>
          </p:nvPr>
        </p:nvSpPr>
        <p:spPr/>
        <p:txBody>
          <a:bodyPr/>
          <a:lstStyle>
            <a:lvl1pPr>
              <a:defRPr/>
            </a:lvl1pPr>
          </a:lstStyle>
          <a:p>
            <a:pPr>
              <a:defRPr/>
            </a:pPr>
            <a:fld id="{F8315C18-16FD-4CCA-9A2F-F86875CB48AC}" type="slidenum">
              <a:rPr lang="ru-RU">
                <a:solidFill>
                  <a:prstClr val="black">
                    <a:tint val="75000"/>
                  </a:prstClr>
                </a:solidFill>
              </a:rPr>
              <a:pPr>
                <a:defRPr/>
              </a:pPr>
              <a:t>‹#›</a:t>
            </a:fld>
            <a:endParaRPr lang="ru-RU">
              <a:solidFill>
                <a:prstClr val="black">
                  <a:tint val="75000"/>
                </a:prstClr>
              </a:solidFill>
            </a:endParaRPr>
          </a:p>
        </p:txBody>
      </p:sp>
    </p:spTree>
    <p:extLst>
      <p:ext uri="{BB962C8B-B14F-4D97-AF65-F5344CB8AC3E}">
        <p14:creationId xmlns:p14="http://schemas.microsoft.com/office/powerpoint/2010/main" val="3913056113"/>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smtClean="0"/>
              <a:t>Образец заголовка</a:t>
            </a:r>
            <a:endParaRPr lang="ru-RU"/>
          </a:p>
        </p:txBody>
      </p:sp>
      <p:sp>
        <p:nvSpPr>
          <p:cNvPr id="3" name="Содержимое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3"/>
          <p:cNvSpPr>
            <a:spLocks noGrp="1"/>
          </p:cNvSpPr>
          <p:nvPr>
            <p:ph type="dt" sz="half" idx="10"/>
          </p:nvPr>
        </p:nvSpPr>
        <p:spPr/>
        <p:txBody>
          <a:bodyPr/>
          <a:lstStyle>
            <a:lvl1pPr>
              <a:defRPr/>
            </a:lvl1pPr>
          </a:lstStyle>
          <a:p>
            <a:pPr>
              <a:defRPr/>
            </a:pPr>
            <a:fld id="{B0BAE3F8-0963-427A-AD77-00BA75B5B3D8}" type="datetimeFigureOut">
              <a:rPr lang="ru-RU">
                <a:solidFill>
                  <a:prstClr val="black">
                    <a:tint val="75000"/>
                  </a:prstClr>
                </a:solidFill>
              </a:rPr>
              <a:pPr>
                <a:defRPr/>
              </a:pPr>
              <a:t>02.10.2024</a:t>
            </a:fld>
            <a:endParaRPr lang="ru-RU">
              <a:solidFill>
                <a:prstClr val="black">
                  <a:tint val="75000"/>
                </a:prstClr>
              </a:solidFill>
            </a:endParaRPr>
          </a:p>
        </p:txBody>
      </p:sp>
      <p:sp>
        <p:nvSpPr>
          <p:cNvPr id="6" name="Нижний колонтитул 4"/>
          <p:cNvSpPr>
            <a:spLocks noGrp="1"/>
          </p:cNvSpPr>
          <p:nvPr>
            <p:ph type="ftr" sz="quarter" idx="11"/>
          </p:nvPr>
        </p:nvSpPr>
        <p:spPr/>
        <p:txBody>
          <a:bodyPr/>
          <a:lstStyle>
            <a:lvl1pPr>
              <a:defRPr/>
            </a:lvl1pPr>
          </a:lstStyle>
          <a:p>
            <a:pPr>
              <a:defRPr/>
            </a:pPr>
            <a:endParaRPr lang="ru-RU">
              <a:solidFill>
                <a:prstClr val="black">
                  <a:tint val="75000"/>
                </a:prstClr>
              </a:solidFill>
            </a:endParaRPr>
          </a:p>
        </p:txBody>
      </p:sp>
      <p:sp>
        <p:nvSpPr>
          <p:cNvPr id="7" name="Номер слайда 5"/>
          <p:cNvSpPr>
            <a:spLocks noGrp="1"/>
          </p:cNvSpPr>
          <p:nvPr>
            <p:ph type="sldNum" sz="quarter" idx="12"/>
          </p:nvPr>
        </p:nvSpPr>
        <p:spPr/>
        <p:txBody>
          <a:bodyPr/>
          <a:lstStyle>
            <a:lvl1pPr>
              <a:defRPr/>
            </a:lvl1pPr>
          </a:lstStyle>
          <a:p>
            <a:pPr>
              <a:defRPr/>
            </a:pPr>
            <a:fld id="{4E48FD86-361F-40D1-8DB7-6676E2F8D53F}" type="slidenum">
              <a:rPr lang="ru-RU">
                <a:solidFill>
                  <a:prstClr val="black">
                    <a:tint val="75000"/>
                  </a:prstClr>
                </a:solidFill>
              </a:rPr>
              <a:pPr>
                <a:defRPr/>
              </a:pPr>
              <a:t>‹#›</a:t>
            </a:fld>
            <a:endParaRPr lang="ru-RU">
              <a:solidFill>
                <a:prstClr val="black">
                  <a:tint val="75000"/>
                </a:prstClr>
              </a:solidFill>
            </a:endParaRPr>
          </a:p>
        </p:txBody>
      </p:sp>
    </p:spTree>
    <p:extLst>
      <p:ext uri="{BB962C8B-B14F-4D97-AF65-F5344CB8AC3E}">
        <p14:creationId xmlns:p14="http://schemas.microsoft.com/office/powerpoint/2010/main" val="2330015490"/>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smtClean="0"/>
              <a:t>Образец заголовка</a:t>
            </a:r>
            <a:endParaRPr lang="ru-RU"/>
          </a:p>
        </p:txBody>
      </p:sp>
      <p:sp>
        <p:nvSpPr>
          <p:cNvPr id="3" name="Рисунок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ru-RU" noProof="0"/>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3"/>
          <p:cNvSpPr>
            <a:spLocks noGrp="1"/>
          </p:cNvSpPr>
          <p:nvPr>
            <p:ph type="dt" sz="half" idx="10"/>
          </p:nvPr>
        </p:nvSpPr>
        <p:spPr/>
        <p:txBody>
          <a:bodyPr/>
          <a:lstStyle>
            <a:lvl1pPr>
              <a:defRPr/>
            </a:lvl1pPr>
          </a:lstStyle>
          <a:p>
            <a:pPr>
              <a:defRPr/>
            </a:pPr>
            <a:fld id="{85DF1BA1-76F6-4FFD-A3F2-9F068115AF98}" type="datetimeFigureOut">
              <a:rPr lang="ru-RU">
                <a:solidFill>
                  <a:prstClr val="black">
                    <a:tint val="75000"/>
                  </a:prstClr>
                </a:solidFill>
              </a:rPr>
              <a:pPr>
                <a:defRPr/>
              </a:pPr>
              <a:t>02.10.2024</a:t>
            </a:fld>
            <a:endParaRPr lang="ru-RU">
              <a:solidFill>
                <a:prstClr val="black">
                  <a:tint val="75000"/>
                </a:prstClr>
              </a:solidFill>
            </a:endParaRPr>
          </a:p>
        </p:txBody>
      </p:sp>
      <p:sp>
        <p:nvSpPr>
          <p:cNvPr id="6" name="Нижний колонтитул 4"/>
          <p:cNvSpPr>
            <a:spLocks noGrp="1"/>
          </p:cNvSpPr>
          <p:nvPr>
            <p:ph type="ftr" sz="quarter" idx="11"/>
          </p:nvPr>
        </p:nvSpPr>
        <p:spPr/>
        <p:txBody>
          <a:bodyPr/>
          <a:lstStyle>
            <a:lvl1pPr>
              <a:defRPr/>
            </a:lvl1pPr>
          </a:lstStyle>
          <a:p>
            <a:pPr>
              <a:defRPr/>
            </a:pPr>
            <a:endParaRPr lang="ru-RU">
              <a:solidFill>
                <a:prstClr val="black">
                  <a:tint val="75000"/>
                </a:prstClr>
              </a:solidFill>
            </a:endParaRPr>
          </a:p>
        </p:txBody>
      </p:sp>
      <p:sp>
        <p:nvSpPr>
          <p:cNvPr id="7" name="Номер слайда 5"/>
          <p:cNvSpPr>
            <a:spLocks noGrp="1"/>
          </p:cNvSpPr>
          <p:nvPr>
            <p:ph type="sldNum" sz="quarter" idx="12"/>
          </p:nvPr>
        </p:nvSpPr>
        <p:spPr/>
        <p:txBody>
          <a:bodyPr/>
          <a:lstStyle>
            <a:lvl1pPr>
              <a:defRPr/>
            </a:lvl1pPr>
          </a:lstStyle>
          <a:p>
            <a:pPr>
              <a:defRPr/>
            </a:pPr>
            <a:fld id="{7D7F2348-C14B-44F4-8392-8C8424C43118}" type="slidenum">
              <a:rPr lang="ru-RU">
                <a:solidFill>
                  <a:prstClr val="black">
                    <a:tint val="75000"/>
                  </a:prstClr>
                </a:solidFill>
              </a:rPr>
              <a:pPr>
                <a:defRPr/>
              </a:pPr>
              <a:t>‹#›</a:t>
            </a:fld>
            <a:endParaRPr lang="ru-RU">
              <a:solidFill>
                <a:prstClr val="black">
                  <a:tint val="75000"/>
                </a:prstClr>
              </a:solidFill>
            </a:endParaRPr>
          </a:p>
        </p:txBody>
      </p:sp>
    </p:spTree>
    <p:extLst>
      <p:ext uri="{BB962C8B-B14F-4D97-AF65-F5344CB8AC3E}">
        <p14:creationId xmlns:p14="http://schemas.microsoft.com/office/powerpoint/2010/main" val="4056104698"/>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lvl1pPr>
              <a:defRPr/>
            </a:lvl1pPr>
          </a:lstStyle>
          <a:p>
            <a:pPr>
              <a:defRPr/>
            </a:pPr>
            <a:fld id="{1286BB19-7DC6-436E-8303-EB483BDAA16D}" type="datetimeFigureOut">
              <a:rPr lang="ru-RU">
                <a:solidFill>
                  <a:prstClr val="black">
                    <a:tint val="75000"/>
                  </a:prstClr>
                </a:solidFill>
              </a:rPr>
              <a:pPr>
                <a:defRPr/>
              </a:pPr>
              <a:t>02.10.2024</a:t>
            </a:fld>
            <a:endParaRPr lang="ru-RU">
              <a:solidFill>
                <a:prstClr val="black">
                  <a:tint val="75000"/>
                </a:prstClr>
              </a:solidFill>
            </a:endParaRPr>
          </a:p>
        </p:txBody>
      </p:sp>
      <p:sp>
        <p:nvSpPr>
          <p:cNvPr id="5" name="Нижний колонтитул 4"/>
          <p:cNvSpPr>
            <a:spLocks noGrp="1"/>
          </p:cNvSpPr>
          <p:nvPr>
            <p:ph type="ftr" sz="quarter" idx="11"/>
          </p:nvPr>
        </p:nvSpPr>
        <p:spPr/>
        <p:txBody>
          <a:bodyPr/>
          <a:lstStyle>
            <a:lvl1pPr>
              <a:defRPr/>
            </a:lvl1pPr>
          </a:lstStyle>
          <a:p>
            <a:pPr>
              <a:defRPr/>
            </a:pPr>
            <a:endParaRPr lang="ru-RU">
              <a:solidFill>
                <a:prstClr val="black">
                  <a:tint val="75000"/>
                </a:prstClr>
              </a:solidFill>
            </a:endParaRPr>
          </a:p>
        </p:txBody>
      </p:sp>
      <p:sp>
        <p:nvSpPr>
          <p:cNvPr id="6" name="Номер слайда 5"/>
          <p:cNvSpPr>
            <a:spLocks noGrp="1"/>
          </p:cNvSpPr>
          <p:nvPr>
            <p:ph type="sldNum" sz="quarter" idx="12"/>
          </p:nvPr>
        </p:nvSpPr>
        <p:spPr/>
        <p:txBody>
          <a:bodyPr/>
          <a:lstStyle>
            <a:lvl1pPr>
              <a:defRPr/>
            </a:lvl1pPr>
          </a:lstStyle>
          <a:p>
            <a:pPr>
              <a:defRPr/>
            </a:pPr>
            <a:fld id="{166498DF-F76F-4E81-B09B-F8FB6D31A7BD}" type="slidenum">
              <a:rPr lang="ru-RU">
                <a:solidFill>
                  <a:prstClr val="black">
                    <a:tint val="75000"/>
                  </a:prstClr>
                </a:solidFill>
              </a:rPr>
              <a:pPr>
                <a:defRPr/>
              </a:pPr>
              <a:t>‹#›</a:t>
            </a:fld>
            <a:endParaRPr lang="ru-RU">
              <a:solidFill>
                <a:prstClr val="black">
                  <a:tint val="75000"/>
                </a:prstClr>
              </a:solidFill>
            </a:endParaRPr>
          </a:p>
        </p:txBody>
      </p:sp>
    </p:spTree>
    <p:extLst>
      <p:ext uri="{BB962C8B-B14F-4D97-AF65-F5344CB8AC3E}">
        <p14:creationId xmlns:p14="http://schemas.microsoft.com/office/powerpoint/2010/main" val="1703226494"/>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lvl1pPr>
              <a:defRPr/>
            </a:lvl1pPr>
          </a:lstStyle>
          <a:p>
            <a:pPr>
              <a:defRPr/>
            </a:pPr>
            <a:fld id="{601A59DA-D9ED-4B91-A89D-65BA6D8CAC97}" type="datetimeFigureOut">
              <a:rPr lang="ru-RU">
                <a:solidFill>
                  <a:prstClr val="black">
                    <a:tint val="75000"/>
                  </a:prstClr>
                </a:solidFill>
              </a:rPr>
              <a:pPr>
                <a:defRPr/>
              </a:pPr>
              <a:t>02.10.2024</a:t>
            </a:fld>
            <a:endParaRPr lang="ru-RU">
              <a:solidFill>
                <a:prstClr val="black">
                  <a:tint val="75000"/>
                </a:prstClr>
              </a:solidFill>
            </a:endParaRPr>
          </a:p>
        </p:txBody>
      </p:sp>
      <p:sp>
        <p:nvSpPr>
          <p:cNvPr id="5" name="Нижний колонтитул 4"/>
          <p:cNvSpPr>
            <a:spLocks noGrp="1"/>
          </p:cNvSpPr>
          <p:nvPr>
            <p:ph type="ftr" sz="quarter" idx="11"/>
          </p:nvPr>
        </p:nvSpPr>
        <p:spPr/>
        <p:txBody>
          <a:bodyPr/>
          <a:lstStyle>
            <a:lvl1pPr>
              <a:defRPr/>
            </a:lvl1pPr>
          </a:lstStyle>
          <a:p>
            <a:pPr>
              <a:defRPr/>
            </a:pPr>
            <a:endParaRPr lang="ru-RU">
              <a:solidFill>
                <a:prstClr val="black">
                  <a:tint val="75000"/>
                </a:prstClr>
              </a:solidFill>
            </a:endParaRPr>
          </a:p>
        </p:txBody>
      </p:sp>
      <p:sp>
        <p:nvSpPr>
          <p:cNvPr id="6" name="Номер слайда 5"/>
          <p:cNvSpPr>
            <a:spLocks noGrp="1"/>
          </p:cNvSpPr>
          <p:nvPr>
            <p:ph type="sldNum" sz="quarter" idx="12"/>
          </p:nvPr>
        </p:nvSpPr>
        <p:spPr/>
        <p:txBody>
          <a:bodyPr/>
          <a:lstStyle>
            <a:lvl1pPr>
              <a:defRPr/>
            </a:lvl1pPr>
          </a:lstStyle>
          <a:p>
            <a:pPr>
              <a:defRPr/>
            </a:pPr>
            <a:fld id="{7FCC7FFC-DF74-4BD9-AEAF-E22E1EB858F9}" type="slidenum">
              <a:rPr lang="ru-RU">
                <a:solidFill>
                  <a:prstClr val="black">
                    <a:tint val="75000"/>
                  </a:prstClr>
                </a:solidFill>
              </a:rPr>
              <a:pPr>
                <a:defRPr/>
              </a:pPr>
              <a:t>‹#›</a:t>
            </a:fld>
            <a:endParaRPr lang="ru-RU">
              <a:solidFill>
                <a:prstClr val="black">
                  <a:tint val="75000"/>
                </a:prstClr>
              </a:solidFill>
            </a:endParaRPr>
          </a:p>
        </p:txBody>
      </p:sp>
    </p:spTree>
    <p:extLst>
      <p:ext uri="{BB962C8B-B14F-4D97-AF65-F5344CB8AC3E}">
        <p14:creationId xmlns:p14="http://schemas.microsoft.com/office/powerpoint/2010/main" val="14391099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13" Type="http://schemas.openxmlformats.org/officeDocument/2006/relationships/image" Target="../media/image2.jpeg"/><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13" Type="http://schemas.openxmlformats.org/officeDocument/2006/relationships/image" Target="../media/image2.jpeg"/><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4.xml"/><Relationship Id="rId13" Type="http://schemas.openxmlformats.org/officeDocument/2006/relationships/image" Target="../media/image2.jpeg"/><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theme" Target="../theme/theme7.xml"/><Relationship Id="rId2" Type="http://schemas.openxmlformats.org/officeDocument/2006/relationships/slideLayout" Target="../slideLayouts/slideLayout68.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5.xml"/><Relationship Id="rId13" Type="http://schemas.openxmlformats.org/officeDocument/2006/relationships/image" Target="../media/image2.jpeg"/><Relationship Id="rId3" Type="http://schemas.openxmlformats.org/officeDocument/2006/relationships/slideLayout" Target="../slideLayouts/slideLayout80.xml"/><Relationship Id="rId7" Type="http://schemas.openxmlformats.org/officeDocument/2006/relationships/slideLayout" Target="../slideLayouts/slideLayout84.xml"/><Relationship Id="rId12" Type="http://schemas.openxmlformats.org/officeDocument/2006/relationships/theme" Target="../theme/theme8.xml"/><Relationship Id="rId2" Type="http://schemas.openxmlformats.org/officeDocument/2006/relationships/slideLayout" Target="../slideLayouts/slideLayout79.xml"/><Relationship Id="rId1" Type="http://schemas.openxmlformats.org/officeDocument/2006/relationships/slideLayout" Target="../slideLayouts/slideLayout78.xml"/><Relationship Id="rId6" Type="http://schemas.openxmlformats.org/officeDocument/2006/relationships/slideLayout" Target="../slideLayouts/slideLayout83.xml"/><Relationship Id="rId11" Type="http://schemas.openxmlformats.org/officeDocument/2006/relationships/slideLayout" Target="../slideLayouts/slideLayout88.xml"/><Relationship Id="rId5" Type="http://schemas.openxmlformats.org/officeDocument/2006/relationships/slideLayout" Target="../slideLayouts/slideLayout82.xml"/><Relationship Id="rId10" Type="http://schemas.openxmlformats.org/officeDocument/2006/relationships/slideLayout" Target="../slideLayouts/slideLayout87.xml"/><Relationship Id="rId4" Type="http://schemas.openxmlformats.org/officeDocument/2006/relationships/slideLayout" Target="../slideLayouts/slideLayout81.xml"/><Relationship Id="rId9" Type="http://schemas.openxmlformats.org/officeDocument/2006/relationships/slideLayout" Target="../slideLayouts/slideLayout86.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96.xml"/><Relationship Id="rId13" Type="http://schemas.openxmlformats.org/officeDocument/2006/relationships/image" Target="../media/image2.jpeg"/><Relationship Id="rId3" Type="http://schemas.openxmlformats.org/officeDocument/2006/relationships/slideLayout" Target="../slideLayouts/slideLayout91.xml"/><Relationship Id="rId7" Type="http://schemas.openxmlformats.org/officeDocument/2006/relationships/slideLayout" Target="../slideLayouts/slideLayout95.xml"/><Relationship Id="rId12" Type="http://schemas.openxmlformats.org/officeDocument/2006/relationships/theme" Target="../theme/theme9.xml"/><Relationship Id="rId2" Type="http://schemas.openxmlformats.org/officeDocument/2006/relationships/slideLayout" Target="../slideLayouts/slideLayout90.xml"/><Relationship Id="rId1" Type="http://schemas.openxmlformats.org/officeDocument/2006/relationships/slideLayout" Target="../slideLayouts/slideLayout89.xml"/><Relationship Id="rId6" Type="http://schemas.openxmlformats.org/officeDocument/2006/relationships/slideLayout" Target="../slideLayouts/slideLayout94.xml"/><Relationship Id="rId11" Type="http://schemas.openxmlformats.org/officeDocument/2006/relationships/slideLayout" Target="../slideLayouts/slideLayout99.xml"/><Relationship Id="rId5" Type="http://schemas.openxmlformats.org/officeDocument/2006/relationships/slideLayout" Target="../slideLayouts/slideLayout93.xml"/><Relationship Id="rId10" Type="http://schemas.openxmlformats.org/officeDocument/2006/relationships/slideLayout" Target="../slideLayouts/slideLayout98.xml"/><Relationship Id="rId4" Type="http://schemas.openxmlformats.org/officeDocument/2006/relationships/slideLayout" Target="../slideLayouts/slideLayout92.xml"/><Relationship Id="rId9" Type="http://schemas.openxmlformats.org/officeDocument/2006/relationships/slideLayout" Target="../slideLayouts/slideLayout9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106E36-FD25-4E2D-B0AA-010F637433A0}" type="datetimeFigureOut">
              <a:rPr lang="ru-RU" smtClean="0">
                <a:solidFill>
                  <a:prstClr val="black">
                    <a:tint val="75000"/>
                  </a:prstClr>
                </a:solidFill>
              </a:rPr>
              <a:pPr/>
              <a:t>02.10.2024</a:t>
            </a:fld>
            <a:endParaRPr lang="ru-RU">
              <a:solidFill>
                <a:prstClr val="black">
                  <a:tint val="75000"/>
                </a:prstClr>
              </a:solidFill>
            </a:endParaRPr>
          </a:p>
        </p:txBody>
      </p:sp>
      <p:sp>
        <p:nvSpPr>
          <p:cNvPr id="5" name="Нижний колонтитул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solidFill>
                <a:prstClr val="black">
                  <a:tint val="75000"/>
                </a:prstClr>
              </a:solidFill>
            </a:endParaRPr>
          </a:p>
        </p:txBody>
      </p:sp>
      <p:sp>
        <p:nvSpPr>
          <p:cNvPr id="6" name="Номер слайда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5C68B6-61C2-468F-89AB-4B9F7531AA68}" type="slidenum">
              <a:rPr lang="ru-RU" smtClean="0">
                <a:solidFill>
                  <a:prstClr val="black">
                    <a:tint val="75000"/>
                  </a:prstClr>
                </a:solidFill>
              </a:rPr>
              <a:pPr/>
              <a:t>‹#›</a:t>
            </a:fld>
            <a:endParaRPr lang="ru-RU">
              <a:solidFill>
                <a:prstClr val="black">
                  <a:tint val="75000"/>
                </a:prstClr>
              </a:solidFill>
            </a:endParaRPr>
          </a:p>
        </p:txBody>
      </p:sp>
    </p:spTree>
    <p:extLst>
      <p:ext uri="{BB962C8B-B14F-4D97-AF65-F5344CB8AC3E}">
        <p14:creationId xmlns:p14="http://schemas.microsoft.com/office/powerpoint/2010/main" val="116296026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1026" name="Заголовок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ru-RU" altLang="ru-RU" smtClean="0"/>
              <a:t>Образец заголовка</a:t>
            </a:r>
          </a:p>
        </p:txBody>
      </p:sp>
      <p:sp>
        <p:nvSpPr>
          <p:cNvPr id="1027" name="Текст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ru-RU" altLang="ru-RU" smtClean="0"/>
              <a:t>Образец текста</a:t>
            </a:r>
          </a:p>
          <a:p>
            <a:pPr lvl="1"/>
            <a:r>
              <a:rPr lang="ru-RU" altLang="ru-RU" smtClean="0"/>
              <a:t>Второй уровень</a:t>
            </a:r>
          </a:p>
          <a:p>
            <a:pPr lvl="2"/>
            <a:r>
              <a:rPr lang="ru-RU" altLang="ru-RU" smtClean="0"/>
              <a:t>Третий уровень</a:t>
            </a:r>
          </a:p>
          <a:p>
            <a:pPr lvl="3"/>
            <a:r>
              <a:rPr lang="ru-RU" altLang="ru-RU" smtClean="0"/>
              <a:t>Четвертый уровень</a:t>
            </a:r>
          </a:p>
          <a:p>
            <a:pPr lvl="4"/>
            <a:r>
              <a:rPr lang="ru-RU" altLang="ru-RU" smtClean="0"/>
              <a:t>Пятый уровень</a:t>
            </a:r>
          </a:p>
        </p:txBody>
      </p:sp>
      <p:sp>
        <p:nvSpPr>
          <p:cNvPr id="4" name="Дата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D9CBA950-939E-4903-BF33-443E769EA25E}" type="datetimeFigureOut">
              <a:rPr lang="ru-RU">
                <a:solidFill>
                  <a:prstClr val="black">
                    <a:tint val="75000"/>
                  </a:prstClr>
                </a:solidFill>
              </a:rPr>
              <a:pPr>
                <a:defRPr/>
              </a:pPr>
              <a:t>02.10.2024</a:t>
            </a:fld>
            <a:endParaRPr lang="ru-RU">
              <a:solidFill>
                <a:prstClr val="black">
                  <a:tint val="75000"/>
                </a:prstClr>
              </a:solidFill>
            </a:endParaRPr>
          </a:p>
        </p:txBody>
      </p:sp>
      <p:sp>
        <p:nvSpPr>
          <p:cNvPr id="5" name="Нижний колонтитул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endParaRPr lang="ru-RU">
              <a:solidFill>
                <a:prstClr val="black">
                  <a:tint val="75000"/>
                </a:prstClr>
              </a:solidFill>
            </a:endParaRPr>
          </a:p>
        </p:txBody>
      </p:sp>
      <p:sp>
        <p:nvSpPr>
          <p:cNvPr id="6" name="Номер слайда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888ABFF6-2892-4629-A6D1-B2B3409182B8}" type="slidenum">
              <a:rPr lang="ru-RU">
                <a:solidFill>
                  <a:prstClr val="black">
                    <a:tint val="75000"/>
                  </a:prstClr>
                </a:solidFill>
              </a:rPr>
              <a:pPr>
                <a:defRPr/>
              </a:pPr>
              <a:t>‹#›</a:t>
            </a:fld>
            <a:endParaRPr lang="ru-RU">
              <a:solidFill>
                <a:prstClr val="black">
                  <a:tint val="75000"/>
                </a:prstClr>
              </a:solidFill>
            </a:endParaRPr>
          </a:p>
        </p:txBody>
      </p:sp>
    </p:spTree>
    <p:extLst>
      <p:ext uri="{BB962C8B-B14F-4D97-AF65-F5344CB8AC3E}">
        <p14:creationId xmlns:p14="http://schemas.microsoft.com/office/powerpoint/2010/main" val="2690158214"/>
      </p:ext>
    </p:extLst>
  </p:cSld>
  <p:clrMap bg1="lt1" tx1="dk1" bg2="lt2" tx2="dk2" accent1="accent1" accent2="accent2" accent3="accent3" accent4="accent4" accent5="accent5" accent6="accent6" hlink="hlink" folHlink="folHlink"/>
  <p:sldLayoutIdLst>
    <p:sldLayoutId id="2147483877" r:id="rId1"/>
    <p:sldLayoutId id="2147483878" r:id="rId2"/>
    <p:sldLayoutId id="2147483879" r:id="rId3"/>
    <p:sldLayoutId id="2147483880" r:id="rId4"/>
    <p:sldLayoutId id="2147483881" r:id="rId5"/>
    <p:sldLayoutId id="2147483882" r:id="rId6"/>
    <p:sldLayoutId id="2147483883" r:id="rId7"/>
    <p:sldLayoutId id="2147483884" r:id="rId8"/>
    <p:sldLayoutId id="2147483885" r:id="rId9"/>
    <p:sldLayoutId id="2147483886" r:id="rId10"/>
    <p:sldLayoutId id="2147483887"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050" name="Заголовок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ru-RU" altLang="ru-RU" smtClean="0"/>
              <a:t>Образец заголовка</a:t>
            </a:r>
          </a:p>
        </p:txBody>
      </p:sp>
      <p:sp>
        <p:nvSpPr>
          <p:cNvPr id="2051" name="Текст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ru-RU" altLang="ru-RU" smtClean="0"/>
              <a:t>Образец текста</a:t>
            </a:r>
          </a:p>
          <a:p>
            <a:pPr lvl="1"/>
            <a:r>
              <a:rPr lang="ru-RU" altLang="ru-RU" smtClean="0"/>
              <a:t>Второй уровень</a:t>
            </a:r>
          </a:p>
          <a:p>
            <a:pPr lvl="2"/>
            <a:r>
              <a:rPr lang="ru-RU" altLang="ru-RU" smtClean="0"/>
              <a:t>Третий уровень</a:t>
            </a:r>
          </a:p>
          <a:p>
            <a:pPr lvl="3"/>
            <a:r>
              <a:rPr lang="ru-RU" altLang="ru-RU" smtClean="0"/>
              <a:t>Четвертый уровень</a:t>
            </a:r>
          </a:p>
          <a:p>
            <a:pPr lvl="4"/>
            <a:r>
              <a:rPr lang="ru-RU" altLang="ru-RU" smtClean="0"/>
              <a:t>Пятый уровень</a:t>
            </a:r>
          </a:p>
        </p:txBody>
      </p:sp>
      <p:sp>
        <p:nvSpPr>
          <p:cNvPr id="4" name="Дата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prstClr val="black">
                    <a:tint val="75000"/>
                  </a:prstClr>
                </a:solidFill>
                <a:latin typeface="Calibri"/>
              </a:defRPr>
            </a:lvl1pPr>
          </a:lstStyle>
          <a:p>
            <a:pPr>
              <a:defRPr/>
            </a:pPr>
            <a:fld id="{38114E45-E60C-4C67-B21B-04FCD6375D76}" type="datetimeFigureOut">
              <a:rPr lang="ru-RU"/>
              <a:pPr>
                <a:defRPr/>
              </a:pPr>
              <a:t>02.10.2024</a:t>
            </a:fld>
            <a:endParaRPr lang="ru-RU"/>
          </a:p>
        </p:txBody>
      </p:sp>
      <p:sp>
        <p:nvSpPr>
          <p:cNvPr id="5" name="Нижний колонтитул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prstClr val="black">
                    <a:tint val="75000"/>
                  </a:prstClr>
                </a:solidFill>
                <a:latin typeface="Calibri"/>
              </a:defRPr>
            </a:lvl1pPr>
          </a:lstStyle>
          <a:p>
            <a:pPr>
              <a:defRPr/>
            </a:pPr>
            <a:endParaRPr lang="ru-RU"/>
          </a:p>
        </p:txBody>
      </p:sp>
      <p:sp>
        <p:nvSpPr>
          <p:cNvPr id="6" name="Номер слайда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prstClr val="black">
                    <a:tint val="75000"/>
                  </a:prstClr>
                </a:solidFill>
                <a:latin typeface="Calibri"/>
              </a:defRPr>
            </a:lvl1pPr>
          </a:lstStyle>
          <a:p>
            <a:pPr>
              <a:defRPr/>
            </a:pPr>
            <a:fld id="{0125D3C0-BC44-4D2D-A687-8A34C1CF9F08}" type="slidenum">
              <a:rPr lang="ru-RU"/>
              <a:pPr>
                <a:defRPr/>
              </a:pPr>
              <a:t>‹#›</a:t>
            </a:fld>
            <a:endParaRPr lang="ru-RU"/>
          </a:p>
        </p:txBody>
      </p:sp>
    </p:spTree>
    <p:extLst>
      <p:ext uri="{BB962C8B-B14F-4D97-AF65-F5344CB8AC3E}">
        <p14:creationId xmlns:p14="http://schemas.microsoft.com/office/powerpoint/2010/main" val="4024321101"/>
      </p:ext>
    </p:extLst>
  </p:cSld>
  <p:clrMap bg1="lt1" tx1="dk1" bg2="lt2" tx2="dk2" accent1="accent1" accent2="accent2" accent3="accent3" accent4="accent4" accent5="accent5" accent6="accent6" hlink="hlink" folHlink="folHlink"/>
  <p:sldLayoutIdLst>
    <p:sldLayoutId id="2147484021" r:id="rId1"/>
    <p:sldLayoutId id="2147484022" r:id="rId2"/>
    <p:sldLayoutId id="2147484023" r:id="rId3"/>
    <p:sldLayoutId id="2147484024" r:id="rId4"/>
    <p:sldLayoutId id="2147484025" r:id="rId5"/>
    <p:sldLayoutId id="2147484026" r:id="rId6"/>
    <p:sldLayoutId id="2147484027" r:id="rId7"/>
    <p:sldLayoutId id="2147484028" r:id="rId8"/>
    <p:sldLayoutId id="2147484029" r:id="rId9"/>
    <p:sldLayoutId id="2147484030" r:id="rId10"/>
    <p:sldLayoutId id="2147484031"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074" name="Заголовок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ru-RU" altLang="ru-RU" smtClean="0"/>
              <a:t>Образец заголовка</a:t>
            </a:r>
          </a:p>
        </p:txBody>
      </p:sp>
      <p:sp>
        <p:nvSpPr>
          <p:cNvPr id="3075" name="Текст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ru-RU" altLang="ru-RU" smtClean="0"/>
              <a:t>Образец текста</a:t>
            </a:r>
          </a:p>
          <a:p>
            <a:pPr lvl="1"/>
            <a:r>
              <a:rPr lang="ru-RU" altLang="ru-RU" smtClean="0"/>
              <a:t>Второй уровень</a:t>
            </a:r>
          </a:p>
          <a:p>
            <a:pPr lvl="2"/>
            <a:r>
              <a:rPr lang="ru-RU" altLang="ru-RU" smtClean="0"/>
              <a:t>Третий уровень</a:t>
            </a:r>
          </a:p>
          <a:p>
            <a:pPr lvl="3"/>
            <a:r>
              <a:rPr lang="ru-RU" altLang="ru-RU" smtClean="0"/>
              <a:t>Четвертый уровень</a:t>
            </a:r>
          </a:p>
          <a:p>
            <a:pPr lvl="4"/>
            <a:r>
              <a:rPr lang="ru-RU" altLang="ru-RU" smtClean="0"/>
              <a:t>Пятый уровень</a:t>
            </a:r>
          </a:p>
        </p:txBody>
      </p:sp>
      <p:sp>
        <p:nvSpPr>
          <p:cNvPr id="4" name="Дата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prstClr val="black">
                    <a:tint val="75000"/>
                  </a:prstClr>
                </a:solidFill>
                <a:latin typeface="Calibri"/>
              </a:defRPr>
            </a:lvl1pPr>
          </a:lstStyle>
          <a:p>
            <a:pPr>
              <a:defRPr/>
            </a:pPr>
            <a:fld id="{011BF3B5-CC49-4FCC-8728-E1F90ED895FA}" type="datetimeFigureOut">
              <a:rPr lang="ru-RU"/>
              <a:pPr>
                <a:defRPr/>
              </a:pPr>
              <a:t>02.10.2024</a:t>
            </a:fld>
            <a:endParaRPr lang="ru-RU"/>
          </a:p>
        </p:txBody>
      </p:sp>
      <p:sp>
        <p:nvSpPr>
          <p:cNvPr id="5" name="Нижний колонтитул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prstClr val="black">
                    <a:tint val="75000"/>
                  </a:prstClr>
                </a:solidFill>
                <a:latin typeface="Calibri"/>
              </a:defRPr>
            </a:lvl1pPr>
          </a:lstStyle>
          <a:p>
            <a:pPr>
              <a:defRPr/>
            </a:pPr>
            <a:endParaRPr lang="ru-RU"/>
          </a:p>
        </p:txBody>
      </p:sp>
      <p:sp>
        <p:nvSpPr>
          <p:cNvPr id="6" name="Номер слайда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prstClr val="black">
                    <a:tint val="75000"/>
                  </a:prstClr>
                </a:solidFill>
                <a:latin typeface="Calibri"/>
              </a:defRPr>
            </a:lvl1pPr>
          </a:lstStyle>
          <a:p>
            <a:pPr>
              <a:defRPr/>
            </a:pPr>
            <a:fld id="{3A5B2B1C-08E4-4FCC-BF42-034CC6844101}" type="slidenum">
              <a:rPr lang="ru-RU"/>
              <a:pPr>
                <a:defRPr/>
              </a:pPr>
              <a:t>‹#›</a:t>
            </a:fld>
            <a:endParaRPr lang="ru-RU"/>
          </a:p>
        </p:txBody>
      </p:sp>
    </p:spTree>
    <p:extLst>
      <p:ext uri="{BB962C8B-B14F-4D97-AF65-F5344CB8AC3E}">
        <p14:creationId xmlns:p14="http://schemas.microsoft.com/office/powerpoint/2010/main" val="2471504324"/>
      </p:ext>
    </p:extLst>
  </p:cSld>
  <p:clrMap bg1="lt1" tx1="dk1" bg2="lt2" tx2="dk2" accent1="accent1" accent2="accent2" accent3="accent3" accent4="accent4" accent5="accent5" accent6="accent6" hlink="hlink" folHlink="folHlink"/>
  <p:sldLayoutIdLst>
    <p:sldLayoutId id="2147484045" r:id="rId1"/>
    <p:sldLayoutId id="2147484046" r:id="rId2"/>
    <p:sldLayoutId id="2147484047" r:id="rId3"/>
    <p:sldLayoutId id="2147484048" r:id="rId4"/>
    <p:sldLayoutId id="2147484049" r:id="rId5"/>
    <p:sldLayoutId id="2147484050" r:id="rId6"/>
    <p:sldLayoutId id="2147484051" r:id="rId7"/>
    <p:sldLayoutId id="2147484052" r:id="rId8"/>
    <p:sldLayoutId id="2147484053" r:id="rId9"/>
    <p:sldLayoutId id="2147484054" r:id="rId10"/>
    <p:sldLayoutId id="2147484055"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1026" name="Заголовок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ru-RU" altLang="ru-RU" smtClean="0"/>
              <a:t>Образец заголовка</a:t>
            </a:r>
          </a:p>
        </p:txBody>
      </p:sp>
      <p:sp>
        <p:nvSpPr>
          <p:cNvPr id="1027" name="Текст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ru-RU" altLang="ru-RU" smtClean="0"/>
              <a:t>Образец текста</a:t>
            </a:r>
          </a:p>
          <a:p>
            <a:pPr lvl="1"/>
            <a:r>
              <a:rPr lang="ru-RU" altLang="ru-RU" smtClean="0"/>
              <a:t>Второй уровень</a:t>
            </a:r>
          </a:p>
          <a:p>
            <a:pPr lvl="2"/>
            <a:r>
              <a:rPr lang="ru-RU" altLang="ru-RU" smtClean="0"/>
              <a:t>Третий уровень</a:t>
            </a:r>
          </a:p>
          <a:p>
            <a:pPr lvl="3"/>
            <a:r>
              <a:rPr lang="ru-RU" altLang="ru-RU" smtClean="0"/>
              <a:t>Четвертый уровень</a:t>
            </a:r>
          </a:p>
          <a:p>
            <a:pPr lvl="4"/>
            <a:r>
              <a:rPr lang="ru-RU" altLang="ru-RU" smtClean="0"/>
              <a:t>Пятый уровень</a:t>
            </a:r>
          </a:p>
        </p:txBody>
      </p:sp>
      <p:sp>
        <p:nvSpPr>
          <p:cNvPr id="4" name="Дата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7BF3184A-F412-449C-A9CA-45A60CA518E4}" type="datetimeFigureOut">
              <a:rPr lang="ru-RU">
                <a:solidFill>
                  <a:prstClr val="black">
                    <a:tint val="75000"/>
                  </a:prstClr>
                </a:solidFill>
              </a:rPr>
              <a:pPr>
                <a:defRPr/>
              </a:pPr>
              <a:t>02.10.2024</a:t>
            </a:fld>
            <a:endParaRPr lang="ru-RU">
              <a:solidFill>
                <a:prstClr val="black">
                  <a:tint val="75000"/>
                </a:prstClr>
              </a:solidFill>
            </a:endParaRPr>
          </a:p>
        </p:txBody>
      </p:sp>
      <p:sp>
        <p:nvSpPr>
          <p:cNvPr id="5" name="Нижний колонтитул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endParaRPr lang="ru-RU">
              <a:solidFill>
                <a:prstClr val="black">
                  <a:tint val="75000"/>
                </a:prstClr>
              </a:solidFill>
            </a:endParaRPr>
          </a:p>
        </p:txBody>
      </p:sp>
      <p:sp>
        <p:nvSpPr>
          <p:cNvPr id="6" name="Номер слайда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5B5FCBAA-E345-4923-A607-C9B32F0010F8}" type="slidenum">
              <a:rPr lang="ru-RU">
                <a:solidFill>
                  <a:prstClr val="black">
                    <a:tint val="75000"/>
                  </a:prstClr>
                </a:solidFill>
              </a:rPr>
              <a:pPr>
                <a:defRPr/>
              </a:pPr>
              <a:t>‹#›</a:t>
            </a:fld>
            <a:endParaRPr lang="ru-RU">
              <a:solidFill>
                <a:prstClr val="black">
                  <a:tint val="75000"/>
                </a:prstClr>
              </a:solidFill>
            </a:endParaRPr>
          </a:p>
        </p:txBody>
      </p:sp>
    </p:spTree>
    <p:extLst>
      <p:ext uri="{BB962C8B-B14F-4D97-AF65-F5344CB8AC3E}">
        <p14:creationId xmlns:p14="http://schemas.microsoft.com/office/powerpoint/2010/main" val="441773294"/>
      </p:ext>
    </p:extLst>
  </p:cSld>
  <p:clrMap bg1="lt1" tx1="dk1" bg2="lt2" tx2="dk2" accent1="accent1" accent2="accent2" accent3="accent3" accent4="accent4" accent5="accent5" accent6="accent6" hlink="hlink" folHlink="folHlink"/>
  <p:sldLayoutIdLst>
    <p:sldLayoutId id="2147484057" r:id="rId1"/>
    <p:sldLayoutId id="2147484058" r:id="rId2"/>
    <p:sldLayoutId id="2147484059" r:id="rId3"/>
    <p:sldLayoutId id="2147484060" r:id="rId4"/>
    <p:sldLayoutId id="2147484061" r:id="rId5"/>
    <p:sldLayoutId id="2147484062" r:id="rId6"/>
    <p:sldLayoutId id="2147484063" r:id="rId7"/>
    <p:sldLayoutId id="2147484064" r:id="rId8"/>
    <p:sldLayoutId id="2147484065" r:id="rId9"/>
    <p:sldLayoutId id="2147484066" r:id="rId10"/>
    <p:sldLayoutId id="2147484067"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1026" name="Заголовок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ru-RU" altLang="ru-RU" smtClean="0"/>
              <a:t>Образец заголовка</a:t>
            </a:r>
          </a:p>
        </p:txBody>
      </p:sp>
      <p:sp>
        <p:nvSpPr>
          <p:cNvPr id="1027" name="Текст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ru-RU" altLang="ru-RU" smtClean="0"/>
              <a:t>Образец текста</a:t>
            </a:r>
          </a:p>
          <a:p>
            <a:pPr lvl="1"/>
            <a:r>
              <a:rPr lang="ru-RU" altLang="ru-RU" smtClean="0"/>
              <a:t>Второй уровень</a:t>
            </a:r>
          </a:p>
          <a:p>
            <a:pPr lvl="2"/>
            <a:r>
              <a:rPr lang="ru-RU" altLang="ru-RU" smtClean="0"/>
              <a:t>Третий уровень</a:t>
            </a:r>
          </a:p>
          <a:p>
            <a:pPr lvl="3"/>
            <a:r>
              <a:rPr lang="ru-RU" altLang="ru-RU" smtClean="0"/>
              <a:t>Четвертый уровень</a:t>
            </a:r>
          </a:p>
          <a:p>
            <a:pPr lvl="4"/>
            <a:r>
              <a:rPr lang="ru-RU" altLang="ru-RU" smtClean="0"/>
              <a:t>Пятый уровень</a:t>
            </a:r>
          </a:p>
        </p:txBody>
      </p:sp>
      <p:sp>
        <p:nvSpPr>
          <p:cNvPr id="4" name="Дата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7BF3184A-F412-449C-A9CA-45A60CA518E4}" type="datetimeFigureOut">
              <a:rPr lang="ru-RU">
                <a:solidFill>
                  <a:prstClr val="black">
                    <a:tint val="75000"/>
                  </a:prstClr>
                </a:solidFill>
              </a:rPr>
              <a:pPr>
                <a:defRPr/>
              </a:pPr>
              <a:t>02.10.2024</a:t>
            </a:fld>
            <a:endParaRPr lang="ru-RU">
              <a:solidFill>
                <a:prstClr val="black">
                  <a:tint val="75000"/>
                </a:prstClr>
              </a:solidFill>
            </a:endParaRPr>
          </a:p>
        </p:txBody>
      </p:sp>
      <p:sp>
        <p:nvSpPr>
          <p:cNvPr id="5" name="Нижний колонтитул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endParaRPr lang="ru-RU">
              <a:solidFill>
                <a:prstClr val="black">
                  <a:tint val="75000"/>
                </a:prstClr>
              </a:solidFill>
            </a:endParaRPr>
          </a:p>
        </p:txBody>
      </p:sp>
      <p:sp>
        <p:nvSpPr>
          <p:cNvPr id="6" name="Номер слайда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5B5FCBAA-E345-4923-A607-C9B32F0010F8}" type="slidenum">
              <a:rPr lang="ru-RU">
                <a:solidFill>
                  <a:prstClr val="black">
                    <a:tint val="75000"/>
                  </a:prstClr>
                </a:solidFill>
              </a:rPr>
              <a:pPr>
                <a:defRPr/>
              </a:pPr>
              <a:t>‹#›</a:t>
            </a:fld>
            <a:endParaRPr lang="ru-RU">
              <a:solidFill>
                <a:prstClr val="black">
                  <a:tint val="75000"/>
                </a:prstClr>
              </a:solidFill>
            </a:endParaRPr>
          </a:p>
        </p:txBody>
      </p:sp>
    </p:spTree>
    <p:extLst>
      <p:ext uri="{BB962C8B-B14F-4D97-AF65-F5344CB8AC3E}">
        <p14:creationId xmlns:p14="http://schemas.microsoft.com/office/powerpoint/2010/main" val="2006383433"/>
      </p:ext>
    </p:extLst>
  </p:cSld>
  <p:clrMap bg1="lt1" tx1="dk1" bg2="lt2" tx2="dk2" accent1="accent1" accent2="accent2" accent3="accent3" accent4="accent4" accent5="accent5" accent6="accent6" hlink="hlink" folHlink="folHlink"/>
  <p:sldLayoutIdLst>
    <p:sldLayoutId id="2147484117" r:id="rId1"/>
    <p:sldLayoutId id="2147484118" r:id="rId2"/>
    <p:sldLayoutId id="2147484119" r:id="rId3"/>
    <p:sldLayoutId id="2147484120" r:id="rId4"/>
    <p:sldLayoutId id="2147484121" r:id="rId5"/>
    <p:sldLayoutId id="2147484122" r:id="rId6"/>
    <p:sldLayoutId id="2147484123" r:id="rId7"/>
    <p:sldLayoutId id="2147484124" r:id="rId8"/>
    <p:sldLayoutId id="2147484125" r:id="rId9"/>
    <p:sldLayoutId id="2147484126" r:id="rId10"/>
    <p:sldLayoutId id="2147484127"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1026" name="Заголовок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ru-RU" altLang="ru-RU" smtClean="0"/>
              <a:t>Образец заголовка</a:t>
            </a:r>
          </a:p>
        </p:txBody>
      </p:sp>
      <p:sp>
        <p:nvSpPr>
          <p:cNvPr id="1027" name="Текст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ru-RU" altLang="ru-RU" smtClean="0"/>
              <a:t>Образец текста</a:t>
            </a:r>
          </a:p>
          <a:p>
            <a:pPr lvl="1"/>
            <a:r>
              <a:rPr lang="ru-RU" altLang="ru-RU" smtClean="0"/>
              <a:t>Второй уровень</a:t>
            </a:r>
          </a:p>
          <a:p>
            <a:pPr lvl="2"/>
            <a:r>
              <a:rPr lang="ru-RU" altLang="ru-RU" smtClean="0"/>
              <a:t>Третий уровень</a:t>
            </a:r>
          </a:p>
          <a:p>
            <a:pPr lvl="3"/>
            <a:r>
              <a:rPr lang="ru-RU" altLang="ru-RU" smtClean="0"/>
              <a:t>Четвертый уровень</a:t>
            </a:r>
          </a:p>
          <a:p>
            <a:pPr lvl="4"/>
            <a:r>
              <a:rPr lang="ru-RU" altLang="ru-RU" smtClean="0"/>
              <a:t>Пятый уровень</a:t>
            </a:r>
          </a:p>
        </p:txBody>
      </p:sp>
      <p:sp>
        <p:nvSpPr>
          <p:cNvPr id="4" name="Дата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7BF3184A-F412-449C-A9CA-45A60CA518E4}" type="datetimeFigureOut">
              <a:rPr lang="ru-RU">
                <a:solidFill>
                  <a:prstClr val="black">
                    <a:tint val="75000"/>
                  </a:prstClr>
                </a:solidFill>
              </a:rPr>
              <a:pPr>
                <a:defRPr/>
              </a:pPr>
              <a:t>02.10.2024</a:t>
            </a:fld>
            <a:endParaRPr lang="ru-RU">
              <a:solidFill>
                <a:prstClr val="black">
                  <a:tint val="75000"/>
                </a:prstClr>
              </a:solidFill>
            </a:endParaRPr>
          </a:p>
        </p:txBody>
      </p:sp>
      <p:sp>
        <p:nvSpPr>
          <p:cNvPr id="5" name="Нижний колонтитул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endParaRPr lang="ru-RU">
              <a:solidFill>
                <a:prstClr val="black">
                  <a:tint val="75000"/>
                </a:prstClr>
              </a:solidFill>
            </a:endParaRPr>
          </a:p>
        </p:txBody>
      </p:sp>
      <p:sp>
        <p:nvSpPr>
          <p:cNvPr id="6" name="Номер слайда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5B5FCBAA-E345-4923-A607-C9B32F0010F8}" type="slidenum">
              <a:rPr lang="ru-RU">
                <a:solidFill>
                  <a:prstClr val="black">
                    <a:tint val="75000"/>
                  </a:prstClr>
                </a:solidFill>
              </a:rPr>
              <a:pPr>
                <a:defRPr/>
              </a:pPr>
              <a:t>‹#›</a:t>
            </a:fld>
            <a:endParaRPr lang="ru-RU">
              <a:solidFill>
                <a:prstClr val="black">
                  <a:tint val="75000"/>
                </a:prstClr>
              </a:solidFill>
            </a:endParaRPr>
          </a:p>
        </p:txBody>
      </p:sp>
    </p:spTree>
    <p:extLst>
      <p:ext uri="{BB962C8B-B14F-4D97-AF65-F5344CB8AC3E}">
        <p14:creationId xmlns:p14="http://schemas.microsoft.com/office/powerpoint/2010/main" val="3119726134"/>
      </p:ext>
    </p:extLst>
  </p:cSld>
  <p:clrMap bg1="lt1" tx1="dk1" bg2="lt2" tx2="dk2" accent1="accent1" accent2="accent2" accent3="accent3" accent4="accent4" accent5="accent5" accent6="accent6" hlink="hlink" folHlink="folHlink"/>
  <p:sldLayoutIdLst>
    <p:sldLayoutId id="2147484153" r:id="rId1"/>
    <p:sldLayoutId id="2147484154" r:id="rId2"/>
    <p:sldLayoutId id="2147484155" r:id="rId3"/>
    <p:sldLayoutId id="2147484156" r:id="rId4"/>
    <p:sldLayoutId id="2147484157" r:id="rId5"/>
    <p:sldLayoutId id="2147484158" r:id="rId6"/>
    <p:sldLayoutId id="2147484159" r:id="rId7"/>
    <p:sldLayoutId id="2147484160" r:id="rId8"/>
    <p:sldLayoutId id="2147484161" r:id="rId9"/>
    <p:sldLayoutId id="2147484162" r:id="rId10"/>
    <p:sldLayoutId id="2147484163"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1026" name="Заголовок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ru-RU" altLang="ru-RU" smtClean="0"/>
              <a:t>Образец заголовка</a:t>
            </a:r>
          </a:p>
        </p:txBody>
      </p:sp>
      <p:sp>
        <p:nvSpPr>
          <p:cNvPr id="1027" name="Текст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ru-RU" altLang="ru-RU" smtClean="0"/>
              <a:t>Образец текста</a:t>
            </a:r>
          </a:p>
          <a:p>
            <a:pPr lvl="1"/>
            <a:r>
              <a:rPr lang="ru-RU" altLang="ru-RU" smtClean="0"/>
              <a:t>Второй уровень</a:t>
            </a:r>
          </a:p>
          <a:p>
            <a:pPr lvl="2"/>
            <a:r>
              <a:rPr lang="ru-RU" altLang="ru-RU" smtClean="0"/>
              <a:t>Третий уровень</a:t>
            </a:r>
          </a:p>
          <a:p>
            <a:pPr lvl="3"/>
            <a:r>
              <a:rPr lang="ru-RU" altLang="ru-RU" smtClean="0"/>
              <a:t>Четвертый уровень</a:t>
            </a:r>
          </a:p>
          <a:p>
            <a:pPr lvl="4"/>
            <a:r>
              <a:rPr lang="ru-RU" altLang="ru-RU" smtClean="0"/>
              <a:t>Пятый уровень</a:t>
            </a:r>
          </a:p>
        </p:txBody>
      </p:sp>
      <p:sp>
        <p:nvSpPr>
          <p:cNvPr id="4" name="Дата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7BF3184A-F412-449C-A9CA-45A60CA518E4}" type="datetimeFigureOut">
              <a:rPr lang="ru-RU">
                <a:solidFill>
                  <a:prstClr val="black">
                    <a:tint val="75000"/>
                  </a:prstClr>
                </a:solidFill>
              </a:rPr>
              <a:pPr>
                <a:defRPr/>
              </a:pPr>
              <a:t>02.10.2024</a:t>
            </a:fld>
            <a:endParaRPr lang="ru-RU">
              <a:solidFill>
                <a:prstClr val="black">
                  <a:tint val="75000"/>
                </a:prstClr>
              </a:solidFill>
            </a:endParaRPr>
          </a:p>
        </p:txBody>
      </p:sp>
      <p:sp>
        <p:nvSpPr>
          <p:cNvPr id="5" name="Нижний колонтитул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endParaRPr lang="ru-RU">
              <a:solidFill>
                <a:prstClr val="black">
                  <a:tint val="75000"/>
                </a:prstClr>
              </a:solidFill>
            </a:endParaRPr>
          </a:p>
        </p:txBody>
      </p:sp>
      <p:sp>
        <p:nvSpPr>
          <p:cNvPr id="6" name="Номер слайда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5B5FCBAA-E345-4923-A607-C9B32F0010F8}" type="slidenum">
              <a:rPr lang="ru-RU">
                <a:solidFill>
                  <a:prstClr val="black">
                    <a:tint val="75000"/>
                  </a:prstClr>
                </a:solidFill>
              </a:rPr>
              <a:pPr>
                <a:defRPr/>
              </a:pPr>
              <a:t>‹#›</a:t>
            </a:fld>
            <a:endParaRPr lang="ru-RU">
              <a:solidFill>
                <a:prstClr val="black">
                  <a:tint val="75000"/>
                </a:prstClr>
              </a:solidFill>
            </a:endParaRPr>
          </a:p>
        </p:txBody>
      </p:sp>
    </p:spTree>
    <p:extLst>
      <p:ext uri="{BB962C8B-B14F-4D97-AF65-F5344CB8AC3E}">
        <p14:creationId xmlns:p14="http://schemas.microsoft.com/office/powerpoint/2010/main" val="3796422909"/>
      </p:ext>
    </p:extLst>
  </p:cSld>
  <p:clrMap bg1="lt1" tx1="dk1" bg2="lt2" tx2="dk2" accent1="accent1" accent2="accent2" accent3="accent3" accent4="accent4" accent5="accent5" accent6="accent6" hlink="hlink" folHlink="folHlink"/>
  <p:sldLayoutIdLst>
    <p:sldLayoutId id="2147484165" r:id="rId1"/>
    <p:sldLayoutId id="2147484166" r:id="rId2"/>
    <p:sldLayoutId id="2147484167" r:id="rId3"/>
    <p:sldLayoutId id="2147484168" r:id="rId4"/>
    <p:sldLayoutId id="2147484169" r:id="rId5"/>
    <p:sldLayoutId id="2147484170" r:id="rId6"/>
    <p:sldLayoutId id="2147484171" r:id="rId7"/>
    <p:sldLayoutId id="2147484172" r:id="rId8"/>
    <p:sldLayoutId id="2147484173" r:id="rId9"/>
    <p:sldLayoutId id="2147484174" r:id="rId10"/>
    <p:sldLayoutId id="2147484175"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1026" name="Заголовок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ru-RU" altLang="ru-RU" smtClean="0"/>
              <a:t>Образец заголовка</a:t>
            </a:r>
          </a:p>
        </p:txBody>
      </p:sp>
      <p:sp>
        <p:nvSpPr>
          <p:cNvPr id="1027" name="Текст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ru-RU" altLang="ru-RU" smtClean="0"/>
              <a:t>Образец текста</a:t>
            </a:r>
          </a:p>
          <a:p>
            <a:pPr lvl="1"/>
            <a:r>
              <a:rPr lang="ru-RU" altLang="ru-RU" smtClean="0"/>
              <a:t>Второй уровень</a:t>
            </a:r>
          </a:p>
          <a:p>
            <a:pPr lvl="2"/>
            <a:r>
              <a:rPr lang="ru-RU" altLang="ru-RU" smtClean="0"/>
              <a:t>Третий уровень</a:t>
            </a:r>
          </a:p>
          <a:p>
            <a:pPr lvl="3"/>
            <a:r>
              <a:rPr lang="ru-RU" altLang="ru-RU" smtClean="0"/>
              <a:t>Четвертый уровень</a:t>
            </a:r>
          </a:p>
          <a:p>
            <a:pPr lvl="4"/>
            <a:r>
              <a:rPr lang="ru-RU" altLang="ru-RU" smtClean="0"/>
              <a:t>Пятый уровень</a:t>
            </a:r>
          </a:p>
        </p:txBody>
      </p:sp>
      <p:sp>
        <p:nvSpPr>
          <p:cNvPr id="4" name="Дата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7BF3184A-F412-449C-A9CA-45A60CA518E4}" type="datetimeFigureOut">
              <a:rPr lang="ru-RU">
                <a:solidFill>
                  <a:prstClr val="black">
                    <a:tint val="75000"/>
                  </a:prstClr>
                </a:solidFill>
              </a:rPr>
              <a:pPr>
                <a:defRPr/>
              </a:pPr>
              <a:t>02.10.2024</a:t>
            </a:fld>
            <a:endParaRPr lang="ru-RU">
              <a:solidFill>
                <a:prstClr val="black">
                  <a:tint val="75000"/>
                </a:prstClr>
              </a:solidFill>
            </a:endParaRPr>
          </a:p>
        </p:txBody>
      </p:sp>
      <p:sp>
        <p:nvSpPr>
          <p:cNvPr id="5" name="Нижний колонтитул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endParaRPr lang="ru-RU">
              <a:solidFill>
                <a:prstClr val="black">
                  <a:tint val="75000"/>
                </a:prstClr>
              </a:solidFill>
            </a:endParaRPr>
          </a:p>
        </p:txBody>
      </p:sp>
      <p:sp>
        <p:nvSpPr>
          <p:cNvPr id="6" name="Номер слайда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5B5FCBAA-E345-4923-A607-C9B32F0010F8}" type="slidenum">
              <a:rPr lang="ru-RU">
                <a:solidFill>
                  <a:prstClr val="black">
                    <a:tint val="75000"/>
                  </a:prstClr>
                </a:solidFill>
              </a:rPr>
              <a:pPr>
                <a:defRPr/>
              </a:pPr>
              <a:t>‹#›</a:t>
            </a:fld>
            <a:endParaRPr lang="ru-RU">
              <a:solidFill>
                <a:prstClr val="black">
                  <a:tint val="75000"/>
                </a:prstClr>
              </a:solidFill>
            </a:endParaRPr>
          </a:p>
        </p:txBody>
      </p:sp>
    </p:spTree>
    <p:extLst>
      <p:ext uri="{BB962C8B-B14F-4D97-AF65-F5344CB8AC3E}">
        <p14:creationId xmlns:p14="http://schemas.microsoft.com/office/powerpoint/2010/main" val="3189742746"/>
      </p:ext>
    </p:extLst>
  </p:cSld>
  <p:clrMap bg1="lt1" tx1="dk1" bg2="lt2" tx2="dk2" accent1="accent1" accent2="accent2" accent3="accent3" accent4="accent4" accent5="accent5" accent6="accent6" hlink="hlink" folHlink="folHlink"/>
  <p:sldLayoutIdLst>
    <p:sldLayoutId id="2147484177" r:id="rId1"/>
    <p:sldLayoutId id="2147484178" r:id="rId2"/>
    <p:sldLayoutId id="2147484179" r:id="rId3"/>
    <p:sldLayoutId id="2147484180" r:id="rId4"/>
    <p:sldLayoutId id="2147484181" r:id="rId5"/>
    <p:sldLayoutId id="2147484182" r:id="rId6"/>
    <p:sldLayoutId id="2147484183" r:id="rId7"/>
    <p:sldLayoutId id="2147484184" r:id="rId8"/>
    <p:sldLayoutId id="2147484185" r:id="rId9"/>
    <p:sldLayoutId id="2147484186" r:id="rId10"/>
    <p:sldLayoutId id="2147484187"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0.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0.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4">
            <a:lumMod val="40000"/>
            <a:lumOff val="60000"/>
          </a:schemeClr>
        </a:solidFill>
        <a:effectLst/>
      </p:bgPr>
    </p:bg>
    <p:spTree>
      <p:nvGrpSpPr>
        <p:cNvPr id="1" name=""/>
        <p:cNvGrpSpPr/>
        <p:nvPr/>
      </p:nvGrpSpPr>
      <p:grpSpPr>
        <a:xfrm>
          <a:off x="0" y="0"/>
          <a:ext cx="0" cy="0"/>
          <a:chOff x="0" y="0"/>
          <a:chExt cx="0" cy="0"/>
        </a:xfrm>
      </p:grpSpPr>
      <p:sp>
        <p:nvSpPr>
          <p:cNvPr id="3" name="Содержимое 2"/>
          <p:cNvSpPr>
            <a:spLocks noGrp="1"/>
          </p:cNvSpPr>
          <p:nvPr>
            <p:ph idx="1"/>
          </p:nvPr>
        </p:nvSpPr>
        <p:spPr>
          <a:xfrm>
            <a:off x="457200" y="764704"/>
            <a:ext cx="8229600" cy="5361459"/>
          </a:xfrm>
        </p:spPr>
        <p:txBody>
          <a:bodyPr>
            <a:normAutofit/>
          </a:bodyPr>
          <a:lstStyle/>
          <a:p>
            <a:r>
              <a:rPr lang="en-US" b="1" dirty="0" smtClean="0">
                <a:latin typeface="Times New Roman" pitchFamily="18" charset="0"/>
                <a:cs typeface="Times New Roman" pitchFamily="18" charset="0"/>
              </a:rPr>
              <a:t>Lecture  №</a:t>
            </a:r>
            <a:r>
              <a:rPr lang="en-US" b="1" dirty="0">
                <a:latin typeface="Times New Roman" pitchFamily="18" charset="0"/>
                <a:cs typeface="Times New Roman" pitchFamily="18" charset="0"/>
              </a:rPr>
              <a:t>5</a:t>
            </a:r>
            <a:r>
              <a:rPr lang="ru-RU" b="1" dirty="0" smtClean="0">
                <a:latin typeface="Times New Roman" pitchFamily="18" charset="0"/>
                <a:cs typeface="Times New Roman" pitchFamily="18" charset="0"/>
              </a:rPr>
              <a:t> </a:t>
            </a:r>
            <a:r>
              <a:rPr lang="en-US" b="1" dirty="0" smtClean="0">
                <a:solidFill>
                  <a:srgbClr val="7030A0"/>
                </a:solidFill>
                <a:latin typeface="Times New Roman" pitchFamily="18" charset="0"/>
                <a:cs typeface="Times New Roman" pitchFamily="18" charset="0"/>
              </a:rPr>
              <a:t> </a:t>
            </a:r>
            <a:r>
              <a:rPr lang="en-US" b="1" dirty="0" smtClean="0">
                <a:solidFill>
                  <a:srgbClr val="7030A0"/>
                </a:solidFill>
                <a:latin typeface="Times New Roman" pitchFamily="18" charset="0"/>
                <a:cs typeface="Times New Roman" pitchFamily="18" charset="0"/>
              </a:rPr>
              <a:t>Cognition, Critical Thinking</a:t>
            </a:r>
            <a:r>
              <a:rPr lang="en-US" b="1" dirty="0">
                <a:latin typeface="Times New Roman" pitchFamily="18" charset="0"/>
                <a:cs typeface="Times New Roman" pitchFamily="18" charset="0"/>
              </a:rPr>
              <a:t> </a:t>
            </a:r>
            <a:r>
              <a:rPr lang="en-US" b="1" dirty="0" smtClean="0">
                <a:latin typeface="Times New Roman" pitchFamily="18" charset="0"/>
                <a:cs typeface="Times New Roman" pitchFamily="18" charset="0"/>
              </a:rPr>
              <a:t> </a:t>
            </a:r>
            <a:r>
              <a:rPr lang="en-US" b="1" dirty="0" smtClean="0">
                <a:solidFill>
                  <a:srgbClr val="7030A0"/>
                </a:solidFill>
                <a:latin typeface="Times New Roman" pitchFamily="18" charset="0"/>
                <a:cs typeface="Times New Roman" pitchFamily="18" charset="0"/>
              </a:rPr>
              <a:t>and Creativity </a:t>
            </a:r>
            <a:r>
              <a:rPr lang="en-US" b="1" dirty="0" smtClean="0">
                <a:latin typeface="Times New Roman" pitchFamily="18" charset="0"/>
                <a:cs typeface="Times New Roman" pitchFamily="18" charset="0"/>
              </a:rPr>
              <a:t>            </a:t>
            </a:r>
            <a:r>
              <a:rPr lang="ru-RU" b="1" dirty="0" smtClean="0">
                <a:latin typeface="Times New Roman" pitchFamily="18" charset="0"/>
                <a:cs typeface="Times New Roman" pitchFamily="18" charset="0"/>
              </a:rPr>
              <a:t> </a:t>
            </a:r>
            <a:r>
              <a:rPr lang="en-US" b="1" dirty="0" smtClean="0">
                <a:latin typeface="Times New Roman" pitchFamily="18" charset="0"/>
                <a:cs typeface="Times New Roman" pitchFamily="18" charset="0"/>
              </a:rPr>
              <a:t>                                                                         </a:t>
            </a:r>
            <a:endParaRPr lang="en-US" b="1" dirty="0">
              <a:latin typeface="Times New Roman" pitchFamily="18" charset="0"/>
              <a:cs typeface="Times New Roman" pitchFamily="18" charset="0"/>
            </a:endParaRPr>
          </a:p>
        </p:txBody>
      </p:sp>
    </p:spTree>
    <p:extLst>
      <p:ext uri="{BB962C8B-B14F-4D97-AF65-F5344CB8AC3E}">
        <p14:creationId xmlns:p14="http://schemas.microsoft.com/office/powerpoint/2010/main" val="56215272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68313" y="188913"/>
            <a:ext cx="8229600" cy="2001837"/>
          </a:xfrm>
        </p:spPr>
        <p:txBody>
          <a:bodyPr rtlCol="0">
            <a:normAutofit/>
          </a:bodyPr>
          <a:lstStyle/>
          <a:p>
            <a:pPr eaLnBrk="1" fontAlgn="auto" hangingPunct="1">
              <a:spcAft>
                <a:spcPts val="0"/>
              </a:spcAft>
              <a:defRPr/>
            </a:pPr>
            <a:r>
              <a:rPr lang="en-US" sz="3200" b="1" dirty="0">
                <a:solidFill>
                  <a:srgbClr val="FF0000"/>
                </a:solidFill>
                <a:latin typeface="Times New Roman" pitchFamily="18" charset="0"/>
                <a:ea typeface="Times New Roman" pitchFamily="18" charset="0"/>
                <a:cs typeface="Times New Roman" pitchFamily="18" charset="0"/>
              </a:rPr>
              <a:t>Images</a:t>
            </a:r>
          </a:p>
        </p:txBody>
      </p:sp>
      <p:sp>
        <p:nvSpPr>
          <p:cNvPr id="3" name="Content Placeholder 2"/>
          <p:cNvSpPr>
            <a:spLocks noGrp="1"/>
          </p:cNvSpPr>
          <p:nvPr>
            <p:ph idx="1"/>
          </p:nvPr>
        </p:nvSpPr>
        <p:spPr>
          <a:xfrm>
            <a:off x="468313" y="2205038"/>
            <a:ext cx="8064500" cy="4032274"/>
          </a:xfrm>
        </p:spPr>
        <p:txBody>
          <a:bodyPr rtlCol="0">
            <a:normAutofit/>
          </a:bodyPr>
          <a:lstStyle/>
          <a:p>
            <a:pPr marL="0" indent="0" eaLnBrk="1" fontAlgn="auto" hangingPunct="1">
              <a:spcAft>
                <a:spcPts val="0"/>
              </a:spcAft>
              <a:buFont typeface="Arial" pitchFamily="34" charset="0"/>
              <a:buNone/>
              <a:defRPr/>
            </a:pPr>
            <a:r>
              <a:rPr lang="en-US" sz="2400" b="1" dirty="0">
                <a:latin typeface="Times New Roman" pitchFamily="18" charset="0"/>
                <a:ea typeface="Times New Roman" pitchFamily="18" charset="0"/>
                <a:cs typeface="Times New Roman" pitchFamily="18" charset="0"/>
              </a:rPr>
              <a:t>Visual and other kinds of images play an important role in human thinking. </a:t>
            </a:r>
            <a:endParaRPr lang="en-US" sz="2400" b="1" dirty="0" smtClean="0">
              <a:latin typeface="Times New Roman" pitchFamily="18" charset="0"/>
              <a:ea typeface="Times New Roman" pitchFamily="18" charset="0"/>
              <a:cs typeface="Times New Roman" pitchFamily="18" charset="0"/>
            </a:endParaRPr>
          </a:p>
          <a:p>
            <a:pPr marL="0" indent="0" eaLnBrk="1" fontAlgn="auto" hangingPunct="1">
              <a:spcAft>
                <a:spcPts val="0"/>
              </a:spcAft>
              <a:buFont typeface="Arial" pitchFamily="34" charset="0"/>
              <a:buNone/>
              <a:defRPr/>
            </a:pPr>
            <a:r>
              <a:rPr lang="en-US" sz="2400" b="1" dirty="0" smtClean="0">
                <a:latin typeface="Times New Roman" pitchFamily="18" charset="0"/>
                <a:ea typeface="Times New Roman" pitchFamily="18" charset="0"/>
                <a:cs typeface="Times New Roman" pitchFamily="18" charset="0"/>
              </a:rPr>
              <a:t>People </a:t>
            </a:r>
            <a:r>
              <a:rPr lang="en-US" sz="2400" b="1" dirty="0">
                <a:latin typeface="Times New Roman" pitchFamily="18" charset="0"/>
                <a:ea typeface="Times New Roman" pitchFamily="18" charset="0"/>
                <a:cs typeface="Times New Roman" pitchFamily="18" charset="0"/>
              </a:rPr>
              <a:t>have visual images of situations.</a:t>
            </a:r>
          </a:p>
          <a:p>
            <a:pPr marL="0" indent="0" eaLnBrk="1" fontAlgn="auto" hangingPunct="1">
              <a:spcAft>
                <a:spcPts val="0"/>
              </a:spcAft>
              <a:buFont typeface="Arial" pitchFamily="34" charset="0"/>
              <a:buNone/>
              <a:defRPr/>
            </a:pPr>
            <a:r>
              <a:rPr lang="en-US" sz="2400" b="1" dirty="0" smtClean="0">
                <a:latin typeface="Times New Roman" pitchFamily="18" charset="0"/>
                <a:ea typeface="Times New Roman" pitchFamily="18" charset="0"/>
                <a:cs typeface="Times New Roman" pitchFamily="18" charset="0"/>
              </a:rPr>
              <a:t>People </a:t>
            </a:r>
            <a:r>
              <a:rPr lang="en-US" sz="2400" b="1" dirty="0">
                <a:latin typeface="Times New Roman" pitchFamily="18" charset="0"/>
                <a:ea typeface="Times New Roman" pitchFamily="18" charset="0"/>
                <a:cs typeface="Times New Roman" pitchFamily="18" charset="0"/>
              </a:rPr>
              <a:t>have processes such as scanning and rotation that operate on those images.</a:t>
            </a:r>
          </a:p>
          <a:p>
            <a:pPr marL="0" indent="0" eaLnBrk="1" fontAlgn="auto" hangingPunct="1">
              <a:spcAft>
                <a:spcPts val="0"/>
              </a:spcAft>
              <a:buFont typeface="Arial" pitchFamily="34" charset="0"/>
              <a:buNone/>
              <a:defRPr/>
            </a:pPr>
            <a:r>
              <a:rPr lang="en-US" sz="2400" b="1" dirty="0" smtClean="0">
                <a:latin typeface="Times New Roman" pitchFamily="18" charset="0"/>
                <a:ea typeface="Times New Roman" pitchFamily="18" charset="0"/>
                <a:cs typeface="Times New Roman" pitchFamily="18" charset="0"/>
              </a:rPr>
              <a:t>The </a:t>
            </a:r>
            <a:r>
              <a:rPr lang="en-US" sz="2400" b="1" dirty="0">
                <a:latin typeface="Times New Roman" pitchFamily="18" charset="0"/>
                <a:ea typeface="Times New Roman" pitchFamily="18" charset="0"/>
                <a:cs typeface="Times New Roman" pitchFamily="18" charset="0"/>
              </a:rPr>
              <a:t>processes for constructing and manipulating images produce the intelligent behavior.</a:t>
            </a:r>
          </a:p>
          <a:p>
            <a:pPr marL="0" indent="0" eaLnBrk="1" fontAlgn="auto" hangingPunct="1">
              <a:spcAft>
                <a:spcPts val="0"/>
              </a:spcAft>
              <a:buFont typeface="Arial" pitchFamily="34" charset="0"/>
              <a:buNone/>
              <a:defRPr/>
            </a:pPr>
            <a:r>
              <a:rPr lang="en-US" sz="2400" b="1" dirty="0" smtClean="0">
                <a:latin typeface="Times New Roman" pitchFamily="18" charset="0"/>
                <a:ea typeface="Times New Roman" pitchFamily="18" charset="0"/>
                <a:cs typeface="Times New Roman" pitchFamily="18" charset="0"/>
              </a:rPr>
              <a:t> </a:t>
            </a:r>
            <a:endParaRPr lang="ru-RU" sz="2400" b="1" dirty="0">
              <a:latin typeface="Times New Roman" pitchFamily="18" charset="0"/>
              <a:ea typeface="Times New Roman" pitchFamily="18" charset="0"/>
              <a:cs typeface="Times New Roman" pitchFamily="18" charset="0"/>
            </a:endParaRPr>
          </a:p>
        </p:txBody>
      </p:sp>
    </p:spTree>
    <p:extLst>
      <p:ext uri="{BB962C8B-B14F-4D97-AF65-F5344CB8AC3E}">
        <p14:creationId xmlns:p14="http://schemas.microsoft.com/office/powerpoint/2010/main" val="98716718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68313" y="188913"/>
            <a:ext cx="8229600" cy="2001837"/>
          </a:xfrm>
        </p:spPr>
        <p:txBody>
          <a:bodyPr rtlCol="0">
            <a:normAutofit/>
          </a:bodyPr>
          <a:lstStyle/>
          <a:p>
            <a:pPr eaLnBrk="1" fontAlgn="auto" hangingPunct="1">
              <a:spcAft>
                <a:spcPts val="0"/>
              </a:spcAft>
              <a:defRPr/>
            </a:pPr>
            <a:r>
              <a:rPr lang="en-US" sz="3200" b="1" dirty="0">
                <a:solidFill>
                  <a:srgbClr val="FF0000"/>
                </a:solidFill>
                <a:latin typeface="Times New Roman" pitchFamily="18" charset="0"/>
                <a:ea typeface="Times New Roman" pitchFamily="18" charset="0"/>
                <a:cs typeface="Times New Roman" pitchFamily="18" charset="0"/>
              </a:rPr>
              <a:t>Deep learning</a:t>
            </a:r>
          </a:p>
        </p:txBody>
      </p:sp>
      <p:sp>
        <p:nvSpPr>
          <p:cNvPr id="3" name="Content Placeholder 2"/>
          <p:cNvSpPr>
            <a:spLocks noGrp="1"/>
          </p:cNvSpPr>
          <p:nvPr>
            <p:ph idx="1"/>
          </p:nvPr>
        </p:nvSpPr>
        <p:spPr>
          <a:xfrm>
            <a:off x="468313" y="2205038"/>
            <a:ext cx="8064500" cy="4032274"/>
          </a:xfrm>
        </p:spPr>
        <p:txBody>
          <a:bodyPr rtlCol="0">
            <a:normAutofit/>
          </a:bodyPr>
          <a:lstStyle/>
          <a:p>
            <a:pPr marL="0" indent="0" eaLnBrk="1" fontAlgn="auto" hangingPunct="1">
              <a:spcAft>
                <a:spcPts val="0"/>
              </a:spcAft>
              <a:buFont typeface="Arial" pitchFamily="34" charset="0"/>
              <a:buNone/>
              <a:defRPr/>
            </a:pPr>
            <a:r>
              <a:rPr lang="en-US" sz="2400" b="1" dirty="0">
                <a:latin typeface="Times New Roman" pitchFamily="18" charset="0"/>
                <a:ea typeface="Times New Roman" pitchFamily="18" charset="0"/>
                <a:cs typeface="Times New Roman" pitchFamily="18" charset="0"/>
              </a:rPr>
              <a:t>Deep learning is part of a broader family of machine learning methods based on artificial neural networks with representation learning. Learning can be supervised, semi-supervised or </a:t>
            </a:r>
            <a:r>
              <a:rPr lang="en-US" sz="2400" b="1" dirty="0" smtClean="0">
                <a:latin typeface="Times New Roman" pitchFamily="18" charset="0"/>
                <a:ea typeface="Times New Roman" pitchFamily="18" charset="0"/>
                <a:cs typeface="Times New Roman" pitchFamily="18" charset="0"/>
              </a:rPr>
              <a:t>unsupervised. </a:t>
            </a:r>
          </a:p>
          <a:p>
            <a:pPr marL="0" indent="0" eaLnBrk="1" fontAlgn="auto" hangingPunct="1">
              <a:spcAft>
                <a:spcPts val="0"/>
              </a:spcAft>
              <a:buFont typeface="Arial" pitchFamily="34" charset="0"/>
              <a:buNone/>
              <a:defRPr/>
            </a:pPr>
            <a:endParaRPr lang="en-US" sz="2400" b="1" dirty="0">
              <a:latin typeface="Times New Roman" pitchFamily="18" charset="0"/>
              <a:ea typeface="Times New Roman" pitchFamily="18" charset="0"/>
              <a:cs typeface="Times New Roman" pitchFamily="18" charset="0"/>
            </a:endParaRPr>
          </a:p>
          <a:p>
            <a:pPr marL="0" indent="0" eaLnBrk="1" fontAlgn="auto" hangingPunct="1">
              <a:spcAft>
                <a:spcPts val="0"/>
              </a:spcAft>
              <a:buFont typeface="Arial" pitchFamily="34" charset="0"/>
              <a:buNone/>
              <a:defRPr/>
            </a:pPr>
            <a:endParaRPr lang="en-US" sz="2400" b="1" dirty="0" smtClean="0">
              <a:latin typeface="Times New Roman" pitchFamily="18" charset="0"/>
              <a:ea typeface="Times New Roman" pitchFamily="18" charset="0"/>
              <a:cs typeface="Times New Roman" pitchFamily="18" charset="0"/>
            </a:endParaRPr>
          </a:p>
          <a:p>
            <a:pPr marL="0" indent="0" algn="ctr" eaLnBrk="1" fontAlgn="auto" hangingPunct="1">
              <a:spcAft>
                <a:spcPts val="0"/>
              </a:spcAft>
              <a:buFont typeface="Arial" pitchFamily="34" charset="0"/>
              <a:buNone/>
              <a:defRPr/>
            </a:pPr>
            <a:r>
              <a:rPr lang="en-US" sz="2400" b="1" dirty="0">
                <a:solidFill>
                  <a:srgbClr val="00B050"/>
                </a:solidFill>
                <a:latin typeface="Times New Roman" pitchFamily="18" charset="0"/>
                <a:ea typeface="Times New Roman" pitchFamily="18" charset="0"/>
                <a:cs typeface="Times New Roman" pitchFamily="18" charset="0"/>
              </a:rPr>
              <a:t>USE ALL THESE PARTS OF COGNITIVE ACTIVITY WE CAN FIND RELEVANT </a:t>
            </a:r>
            <a:r>
              <a:rPr lang="en-US" sz="2400" b="1" dirty="0" smtClean="0">
                <a:solidFill>
                  <a:srgbClr val="00B050"/>
                </a:solidFill>
                <a:latin typeface="Times New Roman" pitchFamily="18" charset="0"/>
                <a:ea typeface="Times New Roman" pitchFamily="18" charset="0"/>
                <a:cs typeface="Times New Roman" pitchFamily="18" charset="0"/>
              </a:rPr>
              <a:t>METHODS OR TRUTHFUL KNOWLEDGE </a:t>
            </a:r>
            <a:r>
              <a:rPr lang="en-US" sz="2400" b="1" dirty="0">
                <a:solidFill>
                  <a:srgbClr val="00B050"/>
                </a:solidFill>
                <a:latin typeface="Times New Roman" pitchFamily="18" charset="0"/>
                <a:ea typeface="Times New Roman" pitchFamily="18" charset="0"/>
                <a:cs typeface="Times New Roman" pitchFamily="18" charset="0"/>
              </a:rPr>
              <a:t>IN COGNITIVE </a:t>
            </a:r>
            <a:r>
              <a:rPr lang="en-US" sz="2400" b="1" dirty="0" smtClean="0">
                <a:solidFill>
                  <a:srgbClr val="00B050"/>
                </a:solidFill>
                <a:latin typeface="Times New Roman" pitchFamily="18" charset="0"/>
                <a:ea typeface="Times New Roman" pitchFamily="18" charset="0"/>
                <a:cs typeface="Times New Roman" pitchFamily="18" charset="0"/>
              </a:rPr>
              <a:t>SCIENCE. </a:t>
            </a:r>
            <a:endParaRPr lang="ru-RU" sz="2400" b="1" dirty="0">
              <a:solidFill>
                <a:srgbClr val="00B050"/>
              </a:solidFill>
              <a:latin typeface="Times New Roman" pitchFamily="18" charset="0"/>
              <a:ea typeface="Times New Roman" pitchFamily="18" charset="0"/>
              <a:cs typeface="Times New Roman" pitchFamily="18" charset="0"/>
            </a:endParaRPr>
          </a:p>
        </p:txBody>
      </p:sp>
    </p:spTree>
    <p:extLst>
      <p:ext uri="{BB962C8B-B14F-4D97-AF65-F5344CB8AC3E}">
        <p14:creationId xmlns:p14="http://schemas.microsoft.com/office/powerpoint/2010/main" val="8321873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179513" y="620688"/>
            <a:ext cx="8750176" cy="5951562"/>
          </a:xfrm>
        </p:spPr>
        <p:txBody>
          <a:bodyPr rtlCol="0">
            <a:normAutofit fontScale="85000" lnSpcReduction="20000"/>
          </a:bodyPr>
          <a:lstStyle/>
          <a:p>
            <a:pPr indent="342900" eaLnBrk="1" fontAlgn="auto" hangingPunct="1">
              <a:spcAft>
                <a:spcPts val="0"/>
              </a:spcAft>
              <a:buFont typeface="Wingdings" pitchFamily="2" charset="2"/>
              <a:buChar char="Ø"/>
              <a:defRPr/>
            </a:pPr>
            <a:r>
              <a:rPr lang="en-US" sz="4800" b="1" dirty="0" smtClean="0">
                <a:latin typeface="Times New Roman" panose="02020603050405020304" pitchFamily="18" charset="0"/>
                <a:cs typeface="Times New Roman" panose="02020603050405020304" pitchFamily="18" charset="0"/>
              </a:rPr>
              <a:t>the person has</a:t>
            </a:r>
            <a:r>
              <a:rPr lang="en-US" sz="4800" b="1" dirty="0" smtClean="0">
                <a:solidFill>
                  <a:srgbClr val="7030A0"/>
                </a:solidFill>
                <a:latin typeface="Times New Roman" panose="02020603050405020304" pitchFamily="18" charset="0"/>
                <a:cs typeface="Times New Roman" panose="02020603050405020304" pitchFamily="18" charset="0"/>
              </a:rPr>
              <a:t> limited </a:t>
            </a:r>
            <a:r>
              <a:rPr lang="en-US" sz="4800" b="1" dirty="0" smtClean="0">
                <a:latin typeface="Times New Roman" panose="02020603050405020304" pitchFamily="18" charset="0"/>
                <a:cs typeface="Times New Roman" panose="02020603050405020304" pitchFamily="18" charset="0"/>
              </a:rPr>
              <a:t>cognitive abilities (owing to limited cognitive abilities of the mind);</a:t>
            </a:r>
          </a:p>
          <a:p>
            <a:pPr indent="342900" eaLnBrk="1" fontAlgn="auto" hangingPunct="1">
              <a:spcAft>
                <a:spcPts val="0"/>
              </a:spcAft>
              <a:buFont typeface="Wingdings" pitchFamily="2" charset="2"/>
              <a:buChar char="Ø"/>
              <a:defRPr/>
            </a:pPr>
            <a:endParaRPr lang="en-US" sz="4800" b="1" dirty="0" smtClean="0">
              <a:latin typeface="Times New Roman" panose="02020603050405020304" pitchFamily="18" charset="0"/>
              <a:cs typeface="Times New Roman" panose="02020603050405020304" pitchFamily="18" charset="0"/>
            </a:endParaRPr>
          </a:p>
          <a:p>
            <a:pPr indent="342900" eaLnBrk="1" fontAlgn="auto" hangingPunct="1">
              <a:spcAft>
                <a:spcPts val="0"/>
              </a:spcAft>
              <a:buFont typeface="Wingdings" pitchFamily="2" charset="2"/>
              <a:buChar char="Ø"/>
              <a:defRPr/>
            </a:pPr>
            <a:r>
              <a:rPr lang="en-US" sz="4800" b="1" dirty="0" smtClean="0">
                <a:latin typeface="Times New Roman" panose="02020603050405020304" pitchFamily="18" charset="0"/>
                <a:cs typeface="Times New Roman" panose="02020603050405020304" pitchFamily="18" charset="0"/>
              </a:rPr>
              <a:t>the world itself is </a:t>
            </a:r>
            <a:r>
              <a:rPr lang="en-US" sz="4800" b="1" dirty="0" smtClean="0">
                <a:solidFill>
                  <a:srgbClr val="7030A0"/>
                </a:solidFill>
                <a:latin typeface="Times New Roman" panose="02020603050405020304" pitchFamily="18" charset="0"/>
                <a:cs typeface="Times New Roman" panose="02020603050405020304" pitchFamily="18" charset="0"/>
              </a:rPr>
              <a:t>unknowable, </a:t>
            </a:r>
            <a:r>
              <a:rPr lang="en-US" sz="4800" b="1" dirty="0" smtClean="0">
                <a:latin typeface="Times New Roman" panose="02020603050405020304" pitchFamily="18" charset="0"/>
                <a:cs typeface="Times New Roman" panose="02020603050405020304" pitchFamily="18" charset="0"/>
              </a:rPr>
              <a:t>that is, people will be able to cognize outside of the objects and phenomena, but never know the inner essence of these objects and phenomena, that is, “things in themselves”.</a:t>
            </a:r>
            <a:endParaRPr lang="ru-RU" sz="4800" b="1"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8758967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Содержимое 2"/>
          <p:cNvSpPr>
            <a:spLocks noGrp="1"/>
          </p:cNvSpPr>
          <p:nvPr>
            <p:ph idx="1"/>
          </p:nvPr>
        </p:nvSpPr>
        <p:spPr>
          <a:xfrm>
            <a:off x="214313" y="214313"/>
            <a:ext cx="8715375" cy="6357937"/>
          </a:xfrm>
        </p:spPr>
        <p:txBody>
          <a:bodyPr/>
          <a:lstStyle/>
          <a:p>
            <a:pPr indent="342900" eaLnBrk="1" hangingPunct="1">
              <a:buFont typeface="Arial" charset="0"/>
              <a:buNone/>
            </a:pPr>
            <a:r>
              <a:rPr lang="en-US" altLang="ru-RU" sz="4800" b="1" dirty="0" smtClean="0">
                <a:latin typeface="Times New Roman" panose="02020603050405020304" pitchFamily="18" charset="0"/>
                <a:cs typeface="Times New Roman" panose="02020603050405020304" pitchFamily="18" charset="0"/>
              </a:rPr>
              <a:t>Principles of cognition</a:t>
            </a:r>
          </a:p>
          <a:p>
            <a:pPr indent="342900" eaLnBrk="1" hangingPunct="1">
              <a:buFont typeface="Arial" charset="0"/>
              <a:buNone/>
            </a:pPr>
            <a:r>
              <a:rPr lang="en-US" altLang="ru-RU" sz="4800" dirty="0" smtClean="0">
                <a:latin typeface="Times New Roman" panose="02020603050405020304" pitchFamily="18" charset="0"/>
                <a:cs typeface="Times New Roman" panose="02020603050405020304" pitchFamily="18" charset="0"/>
              </a:rPr>
              <a:t>Modern gnoseology in the majority stands on positions of Gnosticism and is based on the following principles:</a:t>
            </a:r>
          </a:p>
          <a:p>
            <a:pPr marL="1257300" indent="-914400" eaLnBrk="1" hangingPunct="1">
              <a:buAutoNum type="arabicParenR"/>
            </a:pPr>
            <a:r>
              <a:rPr lang="en-US" altLang="ru-RU" sz="4800" b="1" dirty="0" smtClean="0">
                <a:solidFill>
                  <a:srgbClr val="7030A0"/>
                </a:solidFill>
                <a:latin typeface="Times New Roman" panose="02020603050405020304" pitchFamily="18" charset="0"/>
                <a:cs typeface="Times New Roman" panose="02020603050405020304" pitchFamily="18" charset="0"/>
              </a:rPr>
              <a:t>Dialectics;</a:t>
            </a:r>
          </a:p>
          <a:p>
            <a:pPr marL="1257300" indent="-914400" eaLnBrk="1" hangingPunct="1">
              <a:buAutoNum type="arabicParenR"/>
            </a:pPr>
            <a:r>
              <a:rPr lang="en-US" altLang="ru-RU" sz="4800" b="1" dirty="0" smtClean="0">
                <a:solidFill>
                  <a:srgbClr val="7030A0"/>
                </a:solidFill>
                <a:latin typeface="Times New Roman" panose="02020603050405020304" pitchFamily="18" charset="0"/>
                <a:cs typeface="Times New Roman" panose="02020603050405020304" pitchFamily="18" charset="0"/>
              </a:rPr>
              <a:t> Historicism.</a:t>
            </a:r>
            <a:endParaRPr lang="ru-RU" altLang="ru-RU" sz="4800" b="1" dirty="0" smtClean="0">
              <a:solidFill>
                <a:srgbClr val="7030A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0508540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Содержимое 2"/>
          <p:cNvSpPr>
            <a:spLocks noGrp="1"/>
          </p:cNvSpPr>
          <p:nvPr>
            <p:ph idx="1"/>
          </p:nvPr>
        </p:nvSpPr>
        <p:spPr>
          <a:xfrm>
            <a:off x="214313" y="214313"/>
            <a:ext cx="8715375" cy="6357937"/>
          </a:xfrm>
        </p:spPr>
        <p:txBody>
          <a:bodyPr/>
          <a:lstStyle/>
          <a:p>
            <a:pPr indent="0" eaLnBrk="1" hangingPunct="1">
              <a:buNone/>
            </a:pPr>
            <a:r>
              <a:rPr lang="en-US" altLang="ru-RU" sz="4800" b="1" dirty="0" smtClean="0">
                <a:solidFill>
                  <a:srgbClr val="7030A0"/>
                </a:solidFill>
                <a:latin typeface="Times New Roman" panose="02020603050405020304" pitchFamily="18" charset="0"/>
                <a:cs typeface="Times New Roman" panose="02020603050405020304" pitchFamily="18" charset="0"/>
              </a:rPr>
              <a:t>     1) Dialectics, </a:t>
            </a:r>
            <a:r>
              <a:rPr lang="en-US" altLang="ru-RU" sz="4800" b="1" dirty="0" smtClean="0">
                <a:latin typeface="Times New Roman" panose="02020603050405020304" pitchFamily="18" charset="0"/>
                <a:cs typeface="Times New Roman" panose="02020603050405020304" pitchFamily="18" charset="0"/>
              </a:rPr>
              <a:t>which implies the need dialectically (i.e. in terms of development) approach to the problem of cognition and knowledge, to use the laws, categories, principles of dialectics;</a:t>
            </a:r>
            <a:endParaRPr lang="ru-RU" altLang="ru-RU" sz="4800" b="1"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7497540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Содержимое 2"/>
          <p:cNvSpPr>
            <a:spLocks noGrp="1"/>
          </p:cNvSpPr>
          <p:nvPr>
            <p:ph idx="1"/>
          </p:nvPr>
        </p:nvSpPr>
        <p:spPr>
          <a:xfrm>
            <a:off x="214313" y="214313"/>
            <a:ext cx="8715375" cy="6357937"/>
          </a:xfrm>
        </p:spPr>
        <p:txBody>
          <a:bodyPr/>
          <a:lstStyle/>
          <a:p>
            <a:pPr indent="342900" eaLnBrk="1" hangingPunct="1">
              <a:buFont typeface="Arial" charset="0"/>
              <a:buNone/>
            </a:pPr>
            <a:endParaRPr lang="en-US" altLang="ru-RU" sz="4800" dirty="0" smtClean="0"/>
          </a:p>
          <a:p>
            <a:pPr indent="0" eaLnBrk="1" hangingPunct="1">
              <a:buNone/>
            </a:pPr>
            <a:r>
              <a:rPr lang="en-US" altLang="ru-RU" sz="4800" b="1" dirty="0" smtClean="0">
                <a:solidFill>
                  <a:srgbClr val="7030A0"/>
                </a:solidFill>
                <a:latin typeface="Times New Roman" panose="02020603050405020304" pitchFamily="18" charset="0"/>
                <a:cs typeface="Times New Roman" panose="02020603050405020304" pitchFamily="18" charset="0"/>
              </a:rPr>
              <a:t>   2) Historicism, </a:t>
            </a:r>
            <a:r>
              <a:rPr lang="en-US" altLang="ru-RU" sz="4800" b="1" dirty="0" smtClean="0">
                <a:latin typeface="Times New Roman" panose="02020603050405020304" pitchFamily="18" charset="0"/>
                <a:cs typeface="Times New Roman" panose="02020603050405020304" pitchFamily="18" charset="0"/>
              </a:rPr>
              <a:t>which considers all things and phenomena in the context of their historical emergence and formation;</a:t>
            </a:r>
            <a:endParaRPr lang="ru-RU" altLang="ru-RU" sz="4800" b="1"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365465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b="1" dirty="0" smtClean="0">
                <a:solidFill>
                  <a:srgbClr val="7030A0"/>
                </a:solidFill>
              </a:rPr>
              <a:t>Critical Thinking</a:t>
            </a:r>
            <a:endParaRPr lang="ru-RU" b="1" dirty="0">
              <a:solidFill>
                <a:srgbClr val="7030A0"/>
              </a:solidFill>
            </a:endParaRPr>
          </a:p>
        </p:txBody>
      </p:sp>
      <p:sp>
        <p:nvSpPr>
          <p:cNvPr id="3" name="Объект 2"/>
          <p:cNvSpPr>
            <a:spLocks noGrp="1"/>
          </p:cNvSpPr>
          <p:nvPr>
            <p:ph idx="1"/>
          </p:nvPr>
        </p:nvSpPr>
        <p:spPr>
          <a:xfrm>
            <a:off x="457200" y="1600200"/>
            <a:ext cx="8229600" cy="4997152"/>
          </a:xfrm>
        </p:spPr>
        <p:txBody>
          <a:bodyPr/>
          <a:lstStyle/>
          <a:p>
            <a:r>
              <a:rPr lang="en-US" sz="2400" dirty="0"/>
              <a:t>Critical Thinking is the process of using and assessing reasons to evaluate statements, assumptions, and arguments in ordinary situations. The goal of this process is to help us have good beliefs, where “good” means that our beliefs meet certain goals of thought, such as truth, usefulness, or rationality. </a:t>
            </a:r>
            <a:endParaRPr lang="en-US" sz="2400" dirty="0" smtClean="0"/>
          </a:p>
          <a:p>
            <a:r>
              <a:rPr lang="en-US" sz="2400" dirty="0"/>
              <a:t>The term critical thinking was coined by American philosopher and educator John Dewey in the book How We Think (1910) and was adopted by the progressive education movement as a core instructional goal that offered a dynamic modern alternative to traditional educational methods such as rote memorization.</a:t>
            </a:r>
            <a:endParaRPr lang="en-US" sz="2400" dirty="0" smtClean="0"/>
          </a:p>
          <a:p>
            <a:endParaRPr lang="ru-RU" dirty="0"/>
          </a:p>
        </p:txBody>
      </p:sp>
    </p:spTree>
    <p:extLst>
      <p:ext uri="{BB962C8B-B14F-4D97-AF65-F5344CB8AC3E}">
        <p14:creationId xmlns:p14="http://schemas.microsoft.com/office/powerpoint/2010/main" val="9319988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457200" y="188640"/>
            <a:ext cx="8229600" cy="6480720"/>
          </a:xfrm>
        </p:spPr>
        <p:txBody>
          <a:bodyPr/>
          <a:lstStyle/>
          <a:p>
            <a:r>
              <a:rPr lang="en-US" sz="2400" dirty="0">
                <a:solidFill>
                  <a:srgbClr val="FF0000"/>
                </a:solidFill>
              </a:rPr>
              <a:t>Dewey’s Three </a:t>
            </a:r>
            <a:r>
              <a:rPr lang="en-US" sz="2400" dirty="0" smtClean="0">
                <a:solidFill>
                  <a:srgbClr val="FF0000"/>
                </a:solidFill>
              </a:rPr>
              <a:t>Main Examples</a:t>
            </a:r>
          </a:p>
          <a:p>
            <a:endParaRPr lang="en-US" sz="2400" dirty="0" smtClean="0">
              <a:solidFill>
                <a:srgbClr val="FF0000"/>
              </a:solidFill>
            </a:endParaRPr>
          </a:p>
          <a:p>
            <a:r>
              <a:rPr lang="en-US" sz="2000" dirty="0">
                <a:solidFill>
                  <a:srgbClr val="FF0000"/>
                </a:solidFill>
              </a:rPr>
              <a:t>Transit:</a:t>
            </a:r>
            <a:r>
              <a:rPr lang="en-US" sz="2000" dirty="0"/>
              <a:t> </a:t>
            </a:r>
            <a:endParaRPr lang="en-US" sz="2000" dirty="0" smtClean="0"/>
          </a:p>
          <a:p>
            <a:r>
              <a:rPr lang="en-US" sz="2000" dirty="0" smtClean="0"/>
              <a:t>“</a:t>
            </a:r>
            <a:r>
              <a:rPr lang="en-US" sz="2000" dirty="0"/>
              <a:t>The other day, when I was down town on 16th Street, a clock caught my eye. I saw that the hands pointed to 12:20. This suggested that I had an engagement at 124th Street, at one o’clock. I reasoned that as it had taken me an hour to come down on a surface car, I should probably be twenty minutes late if I returned the same way. I might save twenty minutes by a subway express. But was there a station near? If not, I might lose more than twenty minutes in looking for one. Then I thought of the elevated, and I saw there was such a line within two blocks. But where was the station? If it were several blocks above or below the street I was on, I should lose time instead of gaining it. My mind went back to the subway express as quicker than the elevated; furthermore, I remembered that it went nearer than the elevated to the part of 124th Street I wished to reach, so that time would be saved at the end of the journey. I concluded in favor of the subway, and reached my destination by one o’clock.” (Dewey 1910: 68–69; 1933: 91–92)</a:t>
            </a:r>
            <a:endParaRPr lang="ru-RU" sz="2000" dirty="0"/>
          </a:p>
        </p:txBody>
      </p:sp>
    </p:spTree>
    <p:extLst>
      <p:ext uri="{BB962C8B-B14F-4D97-AF65-F5344CB8AC3E}">
        <p14:creationId xmlns:p14="http://schemas.microsoft.com/office/powerpoint/2010/main" val="10465850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457200" y="260648"/>
            <a:ext cx="8229600" cy="6408712"/>
          </a:xfrm>
        </p:spPr>
        <p:txBody>
          <a:bodyPr/>
          <a:lstStyle/>
          <a:p>
            <a:r>
              <a:rPr lang="en-US" sz="2000" dirty="0">
                <a:solidFill>
                  <a:srgbClr val="FF0000"/>
                </a:solidFill>
              </a:rPr>
              <a:t>Ferryboat: </a:t>
            </a:r>
            <a:endParaRPr lang="en-US" sz="2000" dirty="0" smtClean="0">
              <a:solidFill>
                <a:srgbClr val="FF0000"/>
              </a:solidFill>
            </a:endParaRPr>
          </a:p>
          <a:p>
            <a:r>
              <a:rPr lang="en-US" sz="1600" dirty="0" smtClean="0"/>
              <a:t>“</a:t>
            </a:r>
            <a:r>
              <a:rPr lang="en-US" sz="1600" dirty="0"/>
              <a:t>Projecting nearly horizontally from the upper deck of the ferryboat on which I daily cross the river is a long white pole, having a gilded ball at its tip. It suggested a flagpole when I first saw it; its color, shape, and gilded ball agreed with this idea, and these reasons seemed to justify me in this belief. But soon difficulties presented themselves. The pole was nearly horizontal, an unusual position for a flagpole; in the next place, there was no pulley, ring, or cord by which to attach a flag; finally, there were elsewhere on the boat two vertical staffs from which flags were occasionally flown. It seemed probable that the pole was not there for flag-flying.</a:t>
            </a:r>
          </a:p>
          <a:p>
            <a:endParaRPr lang="en-US" sz="1600" dirty="0"/>
          </a:p>
          <a:p>
            <a:r>
              <a:rPr lang="en-US" sz="1600" dirty="0"/>
              <a:t>“I then tried to imagine all possible purposes of the pole, and to consider for which of these it was best suited: (a) Possibly it was an ornament. But as all the ferryboats and even the tugboats carried poles, this hypothesis was rejected. (b) Possibly it was the terminal of a wireless telegraph. But the same considerations made this improbable. Besides, the more natural place for such a terminal would be the highest part of the boat, on top of the pilot house. (c) Its purpose might be to point out the direction in which the boat is moving.</a:t>
            </a:r>
          </a:p>
          <a:p>
            <a:endParaRPr lang="en-US" sz="1600" dirty="0"/>
          </a:p>
          <a:p>
            <a:r>
              <a:rPr lang="en-US" sz="1600" dirty="0"/>
              <a:t>“In support of this conclusion, I discovered that the pole was lower than the pilot house, so that the steersman could easily see it. Moreover, the tip was enough higher than the base, so that, from the pilot’s position, it must appear to project far out in front of the boat. Moreover, the pilot being near the front of the boat, he would need some such guide as to its direction. Tugboats would also need poles for such a purpose. This hypothesis was so much more probable than the others that I accepted it. I formed the conclusion that the pole was set up for the purpose of showing the pilot the direction in which the boat pointed, to enable him to steer correctly.” (Dewey 1910: 69–70; 1933: 92–93)</a:t>
            </a:r>
            <a:endParaRPr lang="ru-RU" sz="1400" dirty="0"/>
          </a:p>
        </p:txBody>
      </p:sp>
    </p:spTree>
    <p:extLst>
      <p:ext uri="{BB962C8B-B14F-4D97-AF65-F5344CB8AC3E}">
        <p14:creationId xmlns:p14="http://schemas.microsoft.com/office/powerpoint/2010/main" val="1801086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457200" y="260648"/>
            <a:ext cx="8229600" cy="6480720"/>
          </a:xfrm>
        </p:spPr>
        <p:txBody>
          <a:bodyPr/>
          <a:lstStyle/>
          <a:p>
            <a:r>
              <a:rPr lang="en-US" sz="2000" dirty="0">
                <a:solidFill>
                  <a:srgbClr val="FF0000"/>
                </a:solidFill>
              </a:rPr>
              <a:t>Bubbles: </a:t>
            </a:r>
            <a:endParaRPr lang="en-US" sz="2000" dirty="0" smtClean="0">
              <a:solidFill>
                <a:srgbClr val="FF0000"/>
              </a:solidFill>
            </a:endParaRPr>
          </a:p>
          <a:p>
            <a:r>
              <a:rPr lang="en-US" sz="1800" dirty="0" smtClean="0"/>
              <a:t>“</a:t>
            </a:r>
            <a:r>
              <a:rPr lang="en-US" sz="1800" dirty="0"/>
              <a:t>In washing tumblers in hot soapsuds and placing them mouth downward on a plate, bubbles appeared on the outside of the mouth of the tumblers and then went inside. Why? The presence of bubbles suggests air, which I note must come from inside the tumbler. I see that the soapy water on the plate prevents escape of the air save as it may be caught in bubbles. But why should air leave the tumbler? There was no substance entering to force it out. It must have expanded. It expands by increase of heat, or by decrease of pressure, or both. Could the air have become heated after the tumbler was taken from the hot suds? Clearly not the air that was already entangled in the water. If heated air was the cause, cold air must have entered in transferring the tumblers from the suds to the plate. I test to see if this supposition is true by taking several more tumblers out. Some I shake so as to make sure of entrapping cold air in them. Some I take out holding mouth downward in order to prevent cold air from entering. Bubbles appear on the outside of every one of the former and on none of the latter. I must be right in my inference. Air from the outside must have been expanded by the heat of the tumbler, which explains the appearance of the bubbles on the outside. But why do they then go inside? Cold contracts. The tumbler cooled and also the air inside it. Tension was removed, and hence bubbles appeared inside. To be sure of this, I test by placing a cup of ice on the tumbler while the bubbles are still forming outside. They soon reverse” (Dewey 1910: 70–71; 1933: 93–94).</a:t>
            </a:r>
            <a:endParaRPr lang="ru-RU" sz="1800" dirty="0"/>
          </a:p>
        </p:txBody>
      </p:sp>
    </p:spTree>
    <p:extLst>
      <p:ext uri="{BB962C8B-B14F-4D97-AF65-F5344CB8AC3E}">
        <p14:creationId xmlns:p14="http://schemas.microsoft.com/office/powerpoint/2010/main" val="41484023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77826" name="Title 1"/>
          <p:cNvSpPr>
            <a:spLocks noGrp="1"/>
          </p:cNvSpPr>
          <p:nvPr>
            <p:ph type="title"/>
          </p:nvPr>
        </p:nvSpPr>
        <p:spPr>
          <a:xfrm>
            <a:off x="457200" y="274638"/>
            <a:ext cx="8229600" cy="993775"/>
          </a:xfrm>
        </p:spPr>
        <p:txBody>
          <a:bodyPr/>
          <a:lstStyle/>
          <a:p>
            <a:pPr eaLnBrk="1" hangingPunct="1"/>
            <a:r>
              <a:rPr lang="en-US" altLang="ru-RU" b="1" dirty="0" smtClean="0">
                <a:solidFill>
                  <a:srgbClr val="7030A0"/>
                </a:solidFill>
                <a:latin typeface="Times New Roman" pitchFamily="18" charset="0"/>
                <a:cs typeface="Times New Roman" pitchFamily="18" charset="0"/>
              </a:rPr>
              <a:t> 1. Cognition  </a:t>
            </a:r>
          </a:p>
        </p:txBody>
      </p:sp>
      <p:sp>
        <p:nvSpPr>
          <p:cNvPr id="77827" name="Content Placeholder 2"/>
          <p:cNvSpPr>
            <a:spLocks noGrp="1"/>
          </p:cNvSpPr>
          <p:nvPr>
            <p:ph idx="1"/>
          </p:nvPr>
        </p:nvSpPr>
        <p:spPr>
          <a:xfrm>
            <a:off x="468313" y="1341438"/>
            <a:ext cx="8064500" cy="3201987"/>
          </a:xfrm>
        </p:spPr>
        <p:txBody>
          <a:bodyPr/>
          <a:lstStyle/>
          <a:p>
            <a:pPr marL="0" indent="0" eaLnBrk="1" hangingPunct="1">
              <a:buNone/>
            </a:pPr>
            <a:r>
              <a:rPr lang="en-US" altLang="ru-RU" b="1" dirty="0">
                <a:latin typeface="Times New Roman" pitchFamily="18" charset="0"/>
                <a:cs typeface="Times New Roman" pitchFamily="18" charset="0"/>
              </a:rPr>
              <a:t> </a:t>
            </a:r>
            <a:r>
              <a:rPr lang="en-US" altLang="ru-RU" sz="2800" b="1" dirty="0">
                <a:latin typeface="Times New Roman" pitchFamily="18" charset="0"/>
                <a:cs typeface="Times New Roman" pitchFamily="18" charset="0"/>
              </a:rPr>
              <a:t>Cognitive science, the interdisciplinary scientific investigation of the mind and intelligence.  The term cognition, as used by cognitive scientists, refers to many kinds of thinking, including  perception, problem solving, learning, decision making, language use, and emotional experience.        </a:t>
            </a:r>
            <a:endParaRPr lang="ru-RU" altLang="ru-RU" sz="2800" b="1" dirty="0" smtClean="0">
              <a:latin typeface="Times New Roman" pitchFamily="18" charset="0"/>
              <a:cs typeface="Times New Roman" pitchFamily="18" charset="0"/>
            </a:endParaRPr>
          </a:p>
        </p:txBody>
      </p:sp>
      <p:pic>
        <p:nvPicPr>
          <p:cNvPr id="7782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87675" y="4543425"/>
            <a:ext cx="2808288" cy="2200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0100560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The Process of Thinking Critically</a:t>
            </a:r>
            <a:endParaRPr lang="ru-RU" dirty="0"/>
          </a:p>
        </p:txBody>
      </p:sp>
      <p:sp>
        <p:nvSpPr>
          <p:cNvPr id="3" name="Объект 2"/>
          <p:cNvSpPr>
            <a:spLocks noGrp="1"/>
          </p:cNvSpPr>
          <p:nvPr>
            <p:ph idx="1"/>
          </p:nvPr>
        </p:nvSpPr>
        <p:spPr>
          <a:xfrm>
            <a:off x="457200" y="1268760"/>
            <a:ext cx="8229600" cy="5472608"/>
          </a:xfrm>
        </p:spPr>
        <p:txBody>
          <a:bodyPr/>
          <a:lstStyle/>
          <a:p>
            <a:r>
              <a:rPr lang="en-US" sz="2400" dirty="0"/>
              <a:t>suggestions, in which the mind leaps forward to a possible solution;</a:t>
            </a:r>
          </a:p>
          <a:p>
            <a:r>
              <a:rPr lang="en-US" sz="2400" dirty="0"/>
              <a:t>an intellectualization of the difficulty or perplexity into a problem to be solved, a question for which the answer must be sought;</a:t>
            </a:r>
          </a:p>
          <a:p>
            <a:r>
              <a:rPr lang="en-US" sz="2400" dirty="0"/>
              <a:t>the use of one suggestion after another as a leading idea, or hypothesis, to initiate and guide observation and other operations in collection of factual material;</a:t>
            </a:r>
          </a:p>
          <a:p>
            <a:r>
              <a:rPr lang="en-US" sz="2400" dirty="0"/>
              <a:t>the mental elaboration of the idea or supposition as an idea or supposition (reasoning, in the sense on which reasoning is a part, not the whole, of inference); and</a:t>
            </a:r>
          </a:p>
          <a:p>
            <a:r>
              <a:rPr lang="en-US" sz="2400" dirty="0"/>
              <a:t>testing the hypothesis by overt or imaginative </a:t>
            </a:r>
            <a:r>
              <a:rPr lang="en-US" sz="2400" dirty="0" smtClean="0"/>
              <a:t>action.</a:t>
            </a:r>
            <a:endParaRPr lang="ru-RU" sz="2400" dirty="0"/>
          </a:p>
        </p:txBody>
      </p:sp>
    </p:spTree>
    <p:extLst>
      <p:ext uri="{BB962C8B-B14F-4D97-AF65-F5344CB8AC3E}">
        <p14:creationId xmlns:p14="http://schemas.microsoft.com/office/powerpoint/2010/main" val="13245426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sz="3600" dirty="0" smtClean="0">
                <a:solidFill>
                  <a:srgbClr val="FF0000"/>
                </a:solidFill>
              </a:rPr>
              <a:t>Kinds </a:t>
            </a:r>
            <a:r>
              <a:rPr lang="en-US" sz="3600" dirty="0">
                <a:solidFill>
                  <a:srgbClr val="FF0000"/>
                </a:solidFill>
              </a:rPr>
              <a:t>of mental acts and mental </a:t>
            </a:r>
            <a:r>
              <a:rPr lang="en-US" sz="3600" dirty="0" smtClean="0">
                <a:solidFill>
                  <a:srgbClr val="FF0000"/>
                </a:solidFill>
              </a:rPr>
              <a:t>events in </a:t>
            </a:r>
            <a:r>
              <a:rPr lang="en-US" sz="3600" dirty="0">
                <a:solidFill>
                  <a:srgbClr val="FF0000"/>
                </a:solidFill>
              </a:rPr>
              <a:t>a critical thinking </a:t>
            </a:r>
            <a:r>
              <a:rPr lang="en-US" sz="3600" dirty="0" smtClean="0">
                <a:solidFill>
                  <a:srgbClr val="FF0000"/>
                </a:solidFill>
              </a:rPr>
              <a:t>process:</a:t>
            </a:r>
            <a:endParaRPr lang="ru-RU" sz="3600" dirty="0">
              <a:solidFill>
                <a:srgbClr val="FF0000"/>
              </a:solidFill>
            </a:endParaRPr>
          </a:p>
        </p:txBody>
      </p:sp>
      <p:sp>
        <p:nvSpPr>
          <p:cNvPr id="3" name="Объект 2"/>
          <p:cNvSpPr>
            <a:spLocks noGrp="1"/>
          </p:cNvSpPr>
          <p:nvPr>
            <p:ph idx="1"/>
          </p:nvPr>
        </p:nvSpPr>
        <p:spPr>
          <a:xfrm>
            <a:off x="457200" y="1600200"/>
            <a:ext cx="8229600" cy="5141168"/>
          </a:xfrm>
        </p:spPr>
        <p:txBody>
          <a:bodyPr/>
          <a:lstStyle/>
          <a:p>
            <a:r>
              <a:rPr lang="en-US" sz="2000" dirty="0"/>
              <a:t>Observing                                               </a:t>
            </a:r>
            <a:r>
              <a:rPr lang="en-US" sz="2000" dirty="0" smtClean="0"/>
              <a:t>                   Observational </a:t>
            </a:r>
            <a:r>
              <a:rPr lang="en-US" sz="2000" dirty="0"/>
              <a:t>abilities</a:t>
            </a:r>
            <a:endParaRPr lang="en-US" sz="2000" dirty="0" smtClean="0"/>
          </a:p>
          <a:p>
            <a:r>
              <a:rPr lang="en-US" sz="2000" dirty="0"/>
              <a:t>Feeling                                                     </a:t>
            </a:r>
            <a:r>
              <a:rPr lang="en-US" sz="2000" dirty="0" smtClean="0"/>
              <a:t>                   Emotional </a:t>
            </a:r>
            <a:r>
              <a:rPr lang="en-US" sz="2000" dirty="0"/>
              <a:t>abilities</a:t>
            </a:r>
            <a:endParaRPr lang="en-US" sz="2000" dirty="0" smtClean="0"/>
          </a:p>
          <a:p>
            <a:r>
              <a:rPr lang="en-US" sz="2000" dirty="0"/>
              <a:t>Wondering                                               </a:t>
            </a:r>
            <a:r>
              <a:rPr lang="en-US" sz="2000" dirty="0" smtClean="0"/>
              <a:t>                  Questioning </a:t>
            </a:r>
            <a:r>
              <a:rPr lang="en-US" sz="2000" dirty="0"/>
              <a:t>abilities</a:t>
            </a:r>
            <a:endParaRPr lang="en-US" sz="2000" dirty="0" smtClean="0"/>
          </a:p>
          <a:p>
            <a:r>
              <a:rPr lang="en-US" sz="2000" dirty="0"/>
              <a:t>Imagining                                                </a:t>
            </a:r>
            <a:r>
              <a:rPr lang="en-US" sz="2000" dirty="0" smtClean="0"/>
              <a:t>                   Imaginative </a:t>
            </a:r>
            <a:r>
              <a:rPr lang="en-US" sz="2000" dirty="0"/>
              <a:t>abilities</a:t>
            </a:r>
            <a:endParaRPr lang="en-US" sz="2000" dirty="0" smtClean="0"/>
          </a:p>
          <a:p>
            <a:r>
              <a:rPr lang="en-US" sz="2000" dirty="0"/>
              <a:t>Inferring                                                  </a:t>
            </a:r>
            <a:r>
              <a:rPr lang="en-US" sz="2000" dirty="0" smtClean="0"/>
              <a:t>                    Inferential </a:t>
            </a:r>
            <a:r>
              <a:rPr lang="en-US" sz="2000" dirty="0"/>
              <a:t>abilities</a:t>
            </a:r>
            <a:endParaRPr lang="en-US" sz="2000" dirty="0" smtClean="0"/>
          </a:p>
          <a:p>
            <a:r>
              <a:rPr lang="en-US" sz="2000" dirty="0"/>
              <a:t>Knowledge                                            </a:t>
            </a:r>
            <a:r>
              <a:rPr lang="en-US" sz="2000" dirty="0" smtClean="0"/>
              <a:t>                   Higher-order </a:t>
            </a:r>
            <a:r>
              <a:rPr lang="en-US" sz="2000" dirty="0"/>
              <a:t>thinking</a:t>
            </a:r>
            <a:endParaRPr lang="en-US" sz="2000" dirty="0" smtClean="0"/>
          </a:p>
          <a:p>
            <a:r>
              <a:rPr lang="en-US" sz="2000" dirty="0"/>
              <a:t>Experimenting                                    </a:t>
            </a:r>
            <a:r>
              <a:rPr lang="en-US" sz="2000" dirty="0" smtClean="0"/>
              <a:t>                    </a:t>
            </a:r>
            <a:r>
              <a:rPr lang="en-US" sz="2000" dirty="0" err="1"/>
              <a:t>Experimenting</a:t>
            </a:r>
            <a:r>
              <a:rPr lang="en-US" sz="2000" dirty="0"/>
              <a:t> abilities</a:t>
            </a:r>
            <a:endParaRPr lang="en-US" sz="2000" dirty="0" smtClean="0"/>
          </a:p>
          <a:p>
            <a:r>
              <a:rPr lang="en-US" sz="2000" dirty="0"/>
              <a:t>Consulting                                            </a:t>
            </a:r>
            <a:r>
              <a:rPr lang="en-US" sz="2000" dirty="0" smtClean="0"/>
              <a:t>                    </a:t>
            </a:r>
            <a:r>
              <a:rPr lang="en-US" sz="2000" dirty="0" err="1" smtClean="0"/>
              <a:t>Consulting</a:t>
            </a:r>
            <a:r>
              <a:rPr lang="en-US" sz="2000" dirty="0" smtClean="0"/>
              <a:t> </a:t>
            </a:r>
            <a:r>
              <a:rPr lang="en-US" sz="2000" dirty="0"/>
              <a:t>abilities</a:t>
            </a:r>
            <a:endParaRPr lang="en-US" sz="2000" dirty="0" smtClean="0"/>
          </a:p>
          <a:p>
            <a:r>
              <a:rPr lang="en-US" sz="2000" dirty="0"/>
              <a:t>Identifying and analyzing arguments </a:t>
            </a:r>
            <a:r>
              <a:rPr lang="en-US" sz="2000" dirty="0" smtClean="0"/>
              <a:t>               Argument </a:t>
            </a:r>
            <a:r>
              <a:rPr lang="en-US" sz="2000" dirty="0"/>
              <a:t>analysis abilities</a:t>
            </a:r>
            <a:endParaRPr lang="en-US" sz="2000" dirty="0" smtClean="0"/>
          </a:p>
          <a:p>
            <a:r>
              <a:rPr lang="en-US" sz="2000" dirty="0"/>
              <a:t>Judging                                        </a:t>
            </a:r>
            <a:r>
              <a:rPr lang="en-US" sz="2000" dirty="0" smtClean="0"/>
              <a:t>                        </a:t>
            </a:r>
            <a:r>
              <a:rPr lang="en-US" sz="2000" dirty="0" err="1" smtClean="0"/>
              <a:t>Judging</a:t>
            </a:r>
            <a:r>
              <a:rPr lang="en-US" sz="2000" dirty="0" smtClean="0"/>
              <a:t> </a:t>
            </a:r>
            <a:r>
              <a:rPr lang="en-US" sz="2000" dirty="0"/>
              <a:t>skills and deciding skills</a:t>
            </a:r>
            <a:endParaRPr lang="en-US" sz="2000" dirty="0" smtClean="0"/>
          </a:p>
          <a:p>
            <a:r>
              <a:rPr lang="en-US" sz="2000" dirty="0" smtClean="0"/>
              <a:t>Deciding</a:t>
            </a:r>
          </a:p>
          <a:p>
            <a:r>
              <a:rPr lang="en-US" sz="2000" dirty="0"/>
              <a:t>What is the relationship of critical thinking to problem solving, decision-making</a:t>
            </a:r>
            <a:r>
              <a:rPr lang="en-US" sz="2000" dirty="0" smtClean="0"/>
              <a:t>, </a:t>
            </a:r>
            <a:r>
              <a:rPr lang="en-US" sz="2000" dirty="0"/>
              <a:t>creative thinking, and other recognized types of thinking? </a:t>
            </a:r>
            <a:endParaRPr lang="ru-RU" sz="2000" dirty="0"/>
          </a:p>
        </p:txBody>
      </p:sp>
    </p:spTree>
    <p:extLst>
      <p:ext uri="{BB962C8B-B14F-4D97-AF65-F5344CB8AC3E}">
        <p14:creationId xmlns:p14="http://schemas.microsoft.com/office/powerpoint/2010/main" val="2698528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77826" name="Title 1"/>
          <p:cNvSpPr>
            <a:spLocks noGrp="1"/>
          </p:cNvSpPr>
          <p:nvPr>
            <p:ph type="title"/>
          </p:nvPr>
        </p:nvSpPr>
        <p:spPr>
          <a:xfrm>
            <a:off x="457200" y="476672"/>
            <a:ext cx="8229600" cy="864096"/>
          </a:xfrm>
        </p:spPr>
        <p:txBody>
          <a:bodyPr/>
          <a:lstStyle/>
          <a:p>
            <a:pPr eaLnBrk="1" hangingPunct="1"/>
            <a:r>
              <a:rPr lang="en-US" altLang="ru-RU" sz="3600" b="1" dirty="0" smtClean="0">
                <a:solidFill>
                  <a:srgbClr val="0070C0"/>
                </a:solidFill>
                <a:latin typeface="Times New Roman" pitchFamily="18" charset="0"/>
                <a:cs typeface="Times New Roman" pitchFamily="18" charset="0"/>
              </a:rPr>
              <a:t>2. Creativity</a:t>
            </a:r>
          </a:p>
        </p:txBody>
      </p:sp>
      <p:sp>
        <p:nvSpPr>
          <p:cNvPr id="77827" name="Content Placeholder 2"/>
          <p:cNvSpPr>
            <a:spLocks noGrp="1"/>
          </p:cNvSpPr>
          <p:nvPr>
            <p:ph idx="1"/>
          </p:nvPr>
        </p:nvSpPr>
        <p:spPr>
          <a:xfrm>
            <a:off x="611560" y="1412776"/>
            <a:ext cx="8064500" cy="4392488"/>
          </a:xfrm>
        </p:spPr>
        <p:txBody>
          <a:bodyPr/>
          <a:lstStyle/>
          <a:p>
            <a:pPr marL="0" indent="0" eaLnBrk="1" hangingPunct="1">
              <a:buNone/>
            </a:pPr>
            <a:r>
              <a:rPr lang="en-US" altLang="ru-RU" b="1" dirty="0">
                <a:latin typeface="Times New Roman" pitchFamily="18" charset="0"/>
                <a:cs typeface="Times New Roman" pitchFamily="18" charset="0"/>
              </a:rPr>
              <a:t> </a:t>
            </a:r>
            <a:r>
              <a:rPr lang="en-US" altLang="ru-RU" b="1" dirty="0" smtClean="0">
                <a:latin typeface="Times New Roman" pitchFamily="18" charset="0"/>
                <a:cs typeface="Times New Roman" pitchFamily="18" charset="0"/>
              </a:rPr>
              <a:t>The </a:t>
            </a:r>
            <a:r>
              <a:rPr lang="en-US" altLang="ru-RU" b="1" dirty="0">
                <a:latin typeface="Times New Roman" pitchFamily="18" charset="0"/>
                <a:cs typeface="Times New Roman" pitchFamily="18" charset="0"/>
              </a:rPr>
              <a:t>ability to make or otherwise bring into existence something new, whether a new solution to a problem, a new method or device, or a new artistic object or form.</a:t>
            </a:r>
            <a:endParaRPr lang="en-US" altLang="ru-RU" b="1" dirty="0" smtClean="0">
              <a:latin typeface="Times New Roman" pitchFamily="18" charset="0"/>
              <a:cs typeface="Times New Roman" pitchFamily="18" charset="0"/>
            </a:endParaRPr>
          </a:p>
          <a:p>
            <a:pPr marL="0" indent="0" eaLnBrk="1" hangingPunct="1">
              <a:buNone/>
            </a:pPr>
            <a:endParaRPr lang="ru-RU" altLang="ru-RU" b="1" dirty="0" smtClean="0">
              <a:latin typeface="Times New Roman" pitchFamily="18" charset="0"/>
              <a:cs typeface="Times New Roman" pitchFamily="18" charset="0"/>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736" y="3717032"/>
            <a:ext cx="5112568" cy="20882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4501225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39938" name="Заголовок 1"/>
          <p:cNvSpPr>
            <a:spLocks noGrp="1"/>
          </p:cNvSpPr>
          <p:nvPr>
            <p:ph type="title"/>
          </p:nvPr>
        </p:nvSpPr>
        <p:spPr>
          <a:xfrm>
            <a:off x="250825" y="260350"/>
            <a:ext cx="8229600" cy="1143000"/>
          </a:xfrm>
        </p:spPr>
        <p:txBody>
          <a:bodyPr/>
          <a:lstStyle/>
          <a:p>
            <a:pPr eaLnBrk="1" hangingPunct="1"/>
            <a:r>
              <a:rPr lang="en-US" altLang="ru-RU" b="1" dirty="0">
                <a:solidFill>
                  <a:srgbClr val="FF0000"/>
                </a:solidFill>
                <a:latin typeface="Times New Roman" pitchFamily="18" charset="0"/>
                <a:cs typeface="Times New Roman" pitchFamily="18" charset="0"/>
              </a:rPr>
              <a:t>“eureka moment” </a:t>
            </a:r>
            <a:endParaRPr lang="ru-RU" altLang="ru-RU" b="1" dirty="0" smtClean="0">
              <a:solidFill>
                <a:srgbClr val="FF0000"/>
              </a:solidFill>
              <a:latin typeface="Times New Roman" pitchFamily="18" charset="0"/>
              <a:cs typeface="Times New Roman" pitchFamily="18" charset="0"/>
            </a:endParaRPr>
          </a:p>
        </p:txBody>
      </p:sp>
      <p:sp>
        <p:nvSpPr>
          <p:cNvPr id="39939" name="Объект 2"/>
          <p:cNvSpPr>
            <a:spLocks noGrp="1"/>
          </p:cNvSpPr>
          <p:nvPr>
            <p:ph idx="1"/>
          </p:nvPr>
        </p:nvSpPr>
        <p:spPr>
          <a:xfrm>
            <a:off x="395288" y="1268761"/>
            <a:ext cx="8353176" cy="5184428"/>
          </a:xfrm>
        </p:spPr>
        <p:txBody>
          <a:bodyPr/>
          <a:lstStyle/>
          <a:p>
            <a:pPr marL="0" indent="0" eaLnBrk="1" hangingPunct="1">
              <a:buNone/>
            </a:pPr>
            <a:r>
              <a:rPr lang="en-US" altLang="ru-RU" sz="2800" b="1" dirty="0">
                <a:latin typeface="Times New Roman" pitchFamily="18" charset="0"/>
                <a:cs typeface="Times New Roman" pitchFamily="18" charset="0"/>
              </a:rPr>
              <a:t>Philosophical issues related to scientific discovery arise about the nature of human creativity, specifically about whether the “eureka moment” can be analyzed and about whether there are rules (algorithms, guidelines, or heuristics) according to which such a novel insight can be brought about. Philosophical issues also arise about rational heuristics, about the characteristics of hypotheses worthy of articulation and testing, and, on the meta-level, about the nature and scope of philosophical reflection itself.   </a:t>
            </a:r>
            <a:endParaRPr lang="en-US" altLang="ru-RU" sz="2800" b="1"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112535444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sp>
        <p:nvSpPr>
          <p:cNvPr id="35842" name="Содержимое 2"/>
          <p:cNvSpPr>
            <a:spLocks noGrp="1"/>
          </p:cNvSpPr>
          <p:nvPr>
            <p:ph idx="1"/>
          </p:nvPr>
        </p:nvSpPr>
        <p:spPr>
          <a:xfrm>
            <a:off x="250824" y="500063"/>
            <a:ext cx="8425632" cy="6241305"/>
          </a:xfrm>
        </p:spPr>
        <p:txBody>
          <a:bodyPr/>
          <a:lstStyle/>
          <a:p>
            <a:pPr indent="0">
              <a:spcAft>
                <a:spcPts val="0"/>
              </a:spcAft>
              <a:buNone/>
            </a:pPr>
            <a:r>
              <a:rPr lang="en-US" b="1" dirty="0" smtClean="0">
                <a:ea typeface="Calibri"/>
                <a:cs typeface="Times New Roman"/>
              </a:rPr>
              <a:t>Kant believed, that </a:t>
            </a:r>
            <a:r>
              <a:rPr lang="en-US" b="1" dirty="0">
                <a:ea typeface="Calibri"/>
                <a:cs typeface="Times New Roman"/>
              </a:rPr>
              <a:t>Imagination is a powerful agent for creating, as it were, a second nature out of the material supplied to it by actual nature. </a:t>
            </a:r>
            <a:endParaRPr lang="en-US" b="1" dirty="0" smtClean="0">
              <a:ea typeface="Calibri"/>
              <a:cs typeface="Times New Roman"/>
            </a:endParaRPr>
          </a:p>
          <a:p>
            <a:pPr indent="0">
              <a:spcAft>
                <a:spcPts val="0"/>
              </a:spcAft>
              <a:buNone/>
            </a:pPr>
            <a:r>
              <a:rPr lang="en-US" b="1" dirty="0">
                <a:ea typeface="Calibri"/>
                <a:cs typeface="Times New Roman"/>
              </a:rPr>
              <a:t>Kant takes imagination to be constitutive of creativity: what makes a creative process creative is the involvement of imagination aiming at the </a:t>
            </a:r>
            <a:r>
              <a:rPr lang="en-US" b="1" dirty="0" smtClean="0">
                <a:ea typeface="Calibri"/>
                <a:cs typeface="Times New Roman"/>
              </a:rPr>
              <a:t>aesthetic. </a:t>
            </a:r>
          </a:p>
          <a:p>
            <a:pPr indent="0">
              <a:spcAft>
                <a:spcPts val="0"/>
              </a:spcAft>
              <a:buNone/>
            </a:pPr>
            <a:r>
              <a:rPr lang="en-US" b="1" dirty="0">
                <a:ea typeface="Calibri"/>
                <a:cs typeface="Times New Roman"/>
              </a:rPr>
              <a:t>There are no facts, only interpretations.</a:t>
            </a:r>
          </a:p>
          <a:p>
            <a:pPr indent="0">
              <a:spcAft>
                <a:spcPts val="0"/>
              </a:spcAft>
              <a:buNone/>
            </a:pPr>
            <a:r>
              <a:rPr lang="en-US" b="1" dirty="0">
                <a:ea typeface="Calibri"/>
                <a:cs typeface="Times New Roman"/>
              </a:rPr>
              <a:t>There is no greater joy than that of feeling oneself a creator. The triumph of life is expressed by creation.</a:t>
            </a:r>
          </a:p>
          <a:p>
            <a:pPr indent="0">
              <a:spcAft>
                <a:spcPts val="0"/>
              </a:spcAft>
              <a:buNone/>
            </a:pPr>
            <a:endParaRPr lang="ru-RU" b="1" dirty="0">
              <a:ea typeface="Calibri"/>
              <a:cs typeface="Times New Roman"/>
            </a:endParaRPr>
          </a:p>
        </p:txBody>
      </p:sp>
    </p:spTree>
    <p:extLst>
      <p:ext uri="{BB962C8B-B14F-4D97-AF65-F5344CB8AC3E}">
        <p14:creationId xmlns:p14="http://schemas.microsoft.com/office/powerpoint/2010/main" val="213616720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sz="6600" b="1" dirty="0" smtClean="0">
                <a:solidFill>
                  <a:srgbClr val="FF0000"/>
                </a:solidFill>
              </a:rPr>
              <a:t>Creativity </a:t>
            </a:r>
            <a:endParaRPr lang="ru-RU" sz="6600" b="1" dirty="0">
              <a:solidFill>
                <a:srgbClr val="FF0000"/>
              </a:solidFill>
            </a:endParaRPr>
          </a:p>
        </p:txBody>
      </p:sp>
      <p:sp>
        <p:nvSpPr>
          <p:cNvPr id="3" name="Объект 2"/>
          <p:cNvSpPr>
            <a:spLocks noGrp="1"/>
          </p:cNvSpPr>
          <p:nvPr>
            <p:ph idx="1"/>
          </p:nvPr>
        </p:nvSpPr>
        <p:spPr/>
        <p:txBody>
          <a:bodyPr/>
          <a:lstStyle/>
          <a:p>
            <a:r>
              <a:rPr lang="en-US" dirty="0" smtClean="0"/>
              <a:t>Imagination creates our reality. </a:t>
            </a:r>
          </a:p>
          <a:p>
            <a:r>
              <a:rPr lang="en-US" dirty="0"/>
              <a:t>“Logic will get you from A to B. Imagination will take you </a:t>
            </a:r>
            <a:r>
              <a:rPr lang="en-US" dirty="0" smtClean="0"/>
              <a:t>everywhere</a:t>
            </a:r>
            <a:r>
              <a:rPr lang="en-US" dirty="0"/>
              <a:t>.” – Albert </a:t>
            </a:r>
            <a:r>
              <a:rPr lang="en-US" dirty="0" smtClean="0"/>
              <a:t>Einstein</a:t>
            </a:r>
          </a:p>
          <a:p>
            <a:r>
              <a:rPr lang="en-US" dirty="0" smtClean="0"/>
              <a:t>To think outside the box is imaginary world, </a:t>
            </a:r>
            <a:r>
              <a:rPr lang="en-US" smtClean="0"/>
              <a:t>where you find happiness. </a:t>
            </a:r>
            <a:endParaRPr lang="ru-RU" dirty="0"/>
          </a:p>
        </p:txBody>
      </p:sp>
    </p:spTree>
    <p:extLst>
      <p:ext uri="{BB962C8B-B14F-4D97-AF65-F5344CB8AC3E}">
        <p14:creationId xmlns:p14="http://schemas.microsoft.com/office/powerpoint/2010/main" val="30635841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Cognitive activity </a:t>
            </a:r>
            <a:endParaRPr lang="ru-RU" dirty="0"/>
          </a:p>
        </p:txBody>
      </p:sp>
      <p:sp>
        <p:nvSpPr>
          <p:cNvPr id="3" name="Объект 2"/>
          <p:cNvSpPr>
            <a:spLocks noGrp="1"/>
          </p:cNvSpPr>
          <p:nvPr>
            <p:ph idx="1"/>
          </p:nvPr>
        </p:nvSpPr>
        <p:spPr/>
        <p:txBody>
          <a:bodyPr/>
          <a:lstStyle/>
          <a:p>
            <a:r>
              <a:rPr lang="en-US" dirty="0"/>
              <a:t>The process of knowing is a personalized, individual task that is influenced by experience and unintentional contextual cues. There are three aspects of knowledge – the knower (the consciousness of the participant), the known (the field of study), and the process of knowing (which connects the knower to the known).</a:t>
            </a:r>
            <a:endParaRPr lang="ru-RU" dirty="0"/>
          </a:p>
        </p:txBody>
      </p:sp>
    </p:spTree>
    <p:extLst>
      <p:ext uri="{BB962C8B-B14F-4D97-AF65-F5344CB8AC3E}">
        <p14:creationId xmlns:p14="http://schemas.microsoft.com/office/powerpoint/2010/main" val="22912263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77826" name="Title 1"/>
          <p:cNvSpPr>
            <a:spLocks noGrp="1"/>
          </p:cNvSpPr>
          <p:nvPr>
            <p:ph type="title"/>
          </p:nvPr>
        </p:nvSpPr>
        <p:spPr>
          <a:xfrm>
            <a:off x="457200" y="274638"/>
            <a:ext cx="8229600" cy="1642194"/>
          </a:xfrm>
        </p:spPr>
        <p:txBody>
          <a:bodyPr/>
          <a:lstStyle/>
          <a:p>
            <a:pPr eaLnBrk="1" hangingPunct="1"/>
            <a:r>
              <a:rPr lang="en-US" altLang="ru-RU" b="1" dirty="0" smtClean="0">
                <a:solidFill>
                  <a:srgbClr val="7030A0"/>
                </a:solidFill>
                <a:latin typeface="Times New Roman" pitchFamily="18" charset="0"/>
                <a:cs typeface="Times New Roman" pitchFamily="18" charset="0"/>
              </a:rPr>
              <a:t> Gnoseology (Greek - Cognition, reasoning, teaching)</a:t>
            </a:r>
            <a:endParaRPr lang="en-US" altLang="ru-RU" b="1" dirty="0" smtClean="0">
              <a:latin typeface="Times New Roman" pitchFamily="18" charset="0"/>
              <a:cs typeface="Times New Roman" pitchFamily="18" charset="0"/>
            </a:endParaRPr>
          </a:p>
        </p:txBody>
      </p:sp>
      <p:sp>
        <p:nvSpPr>
          <p:cNvPr id="77827" name="Content Placeholder 2"/>
          <p:cNvSpPr>
            <a:spLocks noGrp="1"/>
          </p:cNvSpPr>
          <p:nvPr>
            <p:ph idx="1"/>
          </p:nvPr>
        </p:nvSpPr>
        <p:spPr>
          <a:xfrm>
            <a:off x="468313" y="1772816"/>
            <a:ext cx="8064500" cy="4536504"/>
          </a:xfrm>
        </p:spPr>
        <p:txBody>
          <a:bodyPr/>
          <a:lstStyle/>
          <a:p>
            <a:pPr marL="0" indent="0" eaLnBrk="1" hangingPunct="1">
              <a:buNone/>
            </a:pPr>
            <a:r>
              <a:rPr lang="en-US" altLang="ru-RU" b="1" dirty="0" smtClean="0">
                <a:latin typeface="Times New Roman" pitchFamily="18" charset="0"/>
                <a:cs typeface="Times New Roman" pitchFamily="18" charset="0"/>
              </a:rPr>
              <a:t>     the doctrine of cognition, is a branch of philosophy that </a:t>
            </a:r>
            <a:r>
              <a:rPr lang="en-US" altLang="ru-RU" b="1" dirty="0" smtClean="0">
                <a:solidFill>
                  <a:srgbClr val="7030A0"/>
                </a:solidFill>
                <a:latin typeface="Times New Roman" pitchFamily="18" charset="0"/>
                <a:cs typeface="Times New Roman" pitchFamily="18" charset="0"/>
              </a:rPr>
              <a:t>studies the possibilities</a:t>
            </a:r>
            <a:r>
              <a:rPr lang="en-US" altLang="ru-RU" b="1" dirty="0" smtClean="0">
                <a:latin typeface="Times New Roman" pitchFamily="18" charset="0"/>
                <a:cs typeface="Times New Roman" pitchFamily="18" charset="0"/>
              </a:rPr>
              <a:t> of understanding the world by man, the structure of cognitive activity, the forms of knowledge in its relation to reality, the criteria for the truth and reliability of knowledge, its nature and boundaries.</a:t>
            </a:r>
            <a:endParaRPr lang="ru-RU" altLang="ru-RU" b="1"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32084303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611560" y="620688"/>
            <a:ext cx="4392488" cy="5445968"/>
          </a:xfrm>
        </p:spPr>
        <p:txBody>
          <a:bodyPr rtlCol="0">
            <a:normAutofit/>
          </a:bodyPr>
          <a:lstStyle/>
          <a:p>
            <a:pPr indent="342900" algn="ctr" eaLnBrk="1" fontAlgn="auto" hangingPunct="1">
              <a:spcAft>
                <a:spcPts val="0"/>
              </a:spcAft>
              <a:buFont typeface="Arial" pitchFamily="34" charset="0"/>
              <a:buNone/>
              <a:defRPr/>
            </a:pPr>
            <a:r>
              <a:rPr lang="en-US" sz="4800" b="1" dirty="0" smtClean="0">
                <a:solidFill>
                  <a:srgbClr val="7030A0"/>
                </a:solidFill>
              </a:rPr>
              <a:t>Cognition</a:t>
            </a:r>
            <a:r>
              <a:rPr lang="en-US" sz="4800" b="1" dirty="0" smtClean="0"/>
              <a:t> is the process of</a:t>
            </a:r>
            <a:r>
              <a:rPr lang="ru-RU" sz="4800" b="1" dirty="0" smtClean="0"/>
              <a:t> </a:t>
            </a:r>
            <a:r>
              <a:rPr lang="en-US" sz="4800" b="1" dirty="0" smtClean="0"/>
              <a:t>active representation of reality in human </a:t>
            </a:r>
            <a:r>
              <a:rPr lang="en-US" sz="4800" b="1" u="sng" dirty="0" smtClean="0"/>
              <a:t>consciousness</a:t>
            </a:r>
            <a:r>
              <a:rPr lang="en-US" sz="4800" b="1" dirty="0" smtClean="0"/>
              <a:t>.</a:t>
            </a:r>
            <a:endParaRPr lang="ru-RU" sz="4800" b="1"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92080" y="1567096"/>
            <a:ext cx="3662044" cy="36457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902292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68313" y="188913"/>
            <a:ext cx="8229600" cy="2001837"/>
          </a:xfrm>
        </p:spPr>
        <p:txBody>
          <a:bodyPr rtlCol="0">
            <a:normAutofit/>
          </a:bodyPr>
          <a:lstStyle/>
          <a:p>
            <a:pPr eaLnBrk="1" fontAlgn="auto" hangingPunct="1">
              <a:spcAft>
                <a:spcPts val="0"/>
              </a:spcAft>
              <a:defRPr/>
            </a:pPr>
            <a:r>
              <a:rPr lang="en-US" sz="2800" b="1" dirty="0">
                <a:latin typeface="Times New Roman" pitchFamily="18" charset="0"/>
                <a:ea typeface="Times New Roman" pitchFamily="18" charset="0"/>
                <a:cs typeface="Times New Roman" pitchFamily="18" charset="0"/>
              </a:rPr>
              <a:t>WE HAVE SOME THEORETICAL APPROACHES TO UNDERSTAND EVERY PART OF COGNITIVE ACTIVITY  </a:t>
            </a:r>
            <a:endParaRPr lang="en-US" sz="2800" b="1" dirty="0">
              <a:solidFill>
                <a:srgbClr val="7030A0"/>
              </a:solidFill>
              <a:latin typeface="Times New Roman" pitchFamily="18" charset="0"/>
              <a:ea typeface="Times New Roman" pitchFamily="18" charset="0"/>
              <a:cs typeface="Times New Roman" pitchFamily="18" charset="0"/>
            </a:endParaRPr>
          </a:p>
        </p:txBody>
      </p:sp>
      <p:sp>
        <p:nvSpPr>
          <p:cNvPr id="3" name="Content Placeholder 2"/>
          <p:cNvSpPr>
            <a:spLocks noGrp="1"/>
          </p:cNvSpPr>
          <p:nvPr>
            <p:ph idx="1"/>
          </p:nvPr>
        </p:nvSpPr>
        <p:spPr>
          <a:xfrm>
            <a:off x="468313" y="2205038"/>
            <a:ext cx="8064500" cy="2808287"/>
          </a:xfrm>
        </p:spPr>
        <p:txBody>
          <a:bodyPr rtlCol="0">
            <a:normAutofit/>
          </a:bodyPr>
          <a:lstStyle/>
          <a:p>
            <a:pPr marL="0" indent="0" eaLnBrk="1" fontAlgn="auto" hangingPunct="1">
              <a:spcAft>
                <a:spcPts val="0"/>
              </a:spcAft>
              <a:buFont typeface="Arial" pitchFamily="34" charset="0"/>
              <a:buNone/>
              <a:defRPr/>
            </a:pPr>
            <a:r>
              <a:rPr lang="en-US" b="1" dirty="0">
                <a:solidFill>
                  <a:srgbClr val="FF0000"/>
                </a:solidFill>
                <a:latin typeface="Times New Roman" pitchFamily="18" charset="0"/>
                <a:ea typeface="Times New Roman" pitchFamily="18" charset="0"/>
                <a:cs typeface="Times New Roman" pitchFamily="18" charset="0"/>
              </a:rPr>
              <a:t>Formal logic</a:t>
            </a:r>
            <a:endParaRPr lang="en-US" b="1" dirty="0" smtClean="0">
              <a:solidFill>
                <a:srgbClr val="FF0000"/>
              </a:solidFill>
              <a:latin typeface="Times New Roman" pitchFamily="18" charset="0"/>
              <a:ea typeface="Times New Roman" pitchFamily="18" charset="0"/>
              <a:cs typeface="Times New Roman" pitchFamily="18" charset="0"/>
            </a:endParaRPr>
          </a:p>
          <a:p>
            <a:pPr marL="0" indent="0" eaLnBrk="1" fontAlgn="auto" hangingPunct="1">
              <a:spcAft>
                <a:spcPts val="0"/>
              </a:spcAft>
              <a:buFont typeface="Arial" pitchFamily="34" charset="0"/>
              <a:buNone/>
              <a:defRPr/>
            </a:pPr>
            <a:r>
              <a:rPr lang="en-US" b="1" dirty="0">
                <a:latin typeface="Times New Roman" pitchFamily="18" charset="0"/>
                <a:ea typeface="Times New Roman" pitchFamily="18" charset="0"/>
                <a:cs typeface="Times New Roman" pitchFamily="18" charset="0"/>
              </a:rPr>
              <a:t>Formal logic provides some powerful tools for looking at the nature of representation and computation. </a:t>
            </a:r>
            <a:endParaRPr lang="ru-RU" b="1" dirty="0">
              <a:latin typeface="Times New Roman" pitchFamily="18" charset="0"/>
              <a:ea typeface="Times New Roman" pitchFamily="18" charset="0"/>
              <a:cs typeface="Times New Roman" pitchFamily="18" charset="0"/>
            </a:endParaRPr>
          </a:p>
        </p:txBody>
      </p:sp>
    </p:spTree>
    <p:extLst>
      <p:ext uri="{BB962C8B-B14F-4D97-AF65-F5344CB8AC3E}">
        <p14:creationId xmlns:p14="http://schemas.microsoft.com/office/powerpoint/2010/main" val="376761754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68313" y="188913"/>
            <a:ext cx="8229600" cy="2001837"/>
          </a:xfrm>
        </p:spPr>
        <p:txBody>
          <a:bodyPr rtlCol="0">
            <a:normAutofit/>
          </a:bodyPr>
          <a:lstStyle/>
          <a:p>
            <a:pPr eaLnBrk="1" fontAlgn="auto" hangingPunct="1">
              <a:spcAft>
                <a:spcPts val="0"/>
              </a:spcAft>
              <a:defRPr/>
            </a:pPr>
            <a:r>
              <a:rPr lang="en-US" sz="3200" b="1" dirty="0">
                <a:solidFill>
                  <a:srgbClr val="FF0000"/>
                </a:solidFill>
                <a:latin typeface="Times New Roman" pitchFamily="18" charset="0"/>
                <a:ea typeface="Times New Roman" pitchFamily="18" charset="0"/>
                <a:cs typeface="Times New Roman" pitchFamily="18" charset="0"/>
              </a:rPr>
              <a:t>Rules</a:t>
            </a:r>
          </a:p>
        </p:txBody>
      </p:sp>
      <p:sp>
        <p:nvSpPr>
          <p:cNvPr id="3" name="Content Placeholder 2"/>
          <p:cNvSpPr>
            <a:spLocks noGrp="1"/>
          </p:cNvSpPr>
          <p:nvPr>
            <p:ph idx="1"/>
          </p:nvPr>
        </p:nvSpPr>
        <p:spPr>
          <a:xfrm>
            <a:off x="468313" y="2205038"/>
            <a:ext cx="8064500" cy="4032274"/>
          </a:xfrm>
        </p:spPr>
        <p:txBody>
          <a:bodyPr rtlCol="0">
            <a:normAutofit/>
          </a:bodyPr>
          <a:lstStyle/>
          <a:p>
            <a:pPr marL="0" indent="0" eaLnBrk="1" fontAlgn="auto" hangingPunct="1">
              <a:spcAft>
                <a:spcPts val="0"/>
              </a:spcAft>
              <a:buFont typeface="Arial" pitchFamily="34" charset="0"/>
              <a:buNone/>
              <a:defRPr/>
            </a:pPr>
            <a:r>
              <a:rPr lang="en-US" sz="2400" b="1" dirty="0">
                <a:latin typeface="Times New Roman" pitchFamily="18" charset="0"/>
                <a:ea typeface="Times New Roman" pitchFamily="18" charset="0"/>
                <a:cs typeface="Times New Roman" pitchFamily="18" charset="0"/>
              </a:rPr>
              <a:t>Much of human knowledge is naturally described in terms of rules of the form IF … THEN …, and many kinds of thinking such as planning can be modeled by rule-based </a:t>
            </a:r>
            <a:r>
              <a:rPr lang="en-US" sz="2400" b="1" dirty="0" smtClean="0">
                <a:latin typeface="Times New Roman" pitchFamily="18" charset="0"/>
                <a:ea typeface="Times New Roman" pitchFamily="18" charset="0"/>
                <a:cs typeface="Times New Roman" pitchFamily="18" charset="0"/>
              </a:rPr>
              <a:t>systems</a:t>
            </a:r>
            <a:r>
              <a:rPr lang="en-US" sz="2400" b="1" dirty="0">
                <a:latin typeface="Times New Roman" pitchFamily="18" charset="0"/>
                <a:ea typeface="Times New Roman" pitchFamily="18" charset="0"/>
                <a:cs typeface="Times New Roman" pitchFamily="18" charset="0"/>
              </a:rPr>
              <a:t>. </a:t>
            </a:r>
            <a:endParaRPr lang="en-US" sz="2400" b="1" dirty="0" smtClean="0">
              <a:latin typeface="Times New Roman" pitchFamily="18" charset="0"/>
              <a:ea typeface="Times New Roman" pitchFamily="18" charset="0"/>
              <a:cs typeface="Times New Roman" pitchFamily="18" charset="0"/>
            </a:endParaRPr>
          </a:p>
          <a:p>
            <a:pPr marL="0" indent="0" eaLnBrk="1" fontAlgn="auto" hangingPunct="1">
              <a:spcAft>
                <a:spcPts val="0"/>
              </a:spcAft>
              <a:buFont typeface="Arial" pitchFamily="34" charset="0"/>
              <a:buNone/>
              <a:defRPr/>
            </a:pPr>
            <a:r>
              <a:rPr lang="en-US" sz="2400" b="1" dirty="0" smtClean="0">
                <a:latin typeface="Times New Roman" pitchFamily="18" charset="0"/>
                <a:ea typeface="Times New Roman" pitchFamily="18" charset="0"/>
                <a:cs typeface="Times New Roman" pitchFamily="18" charset="0"/>
              </a:rPr>
              <a:t>People </a:t>
            </a:r>
            <a:r>
              <a:rPr lang="en-US" sz="2400" b="1" dirty="0">
                <a:latin typeface="Times New Roman" pitchFamily="18" charset="0"/>
                <a:ea typeface="Times New Roman" pitchFamily="18" charset="0"/>
                <a:cs typeface="Times New Roman" pitchFamily="18" charset="0"/>
              </a:rPr>
              <a:t>have mental rules.</a:t>
            </a:r>
          </a:p>
          <a:p>
            <a:pPr marL="0" indent="0" eaLnBrk="1" fontAlgn="auto" hangingPunct="1">
              <a:spcAft>
                <a:spcPts val="0"/>
              </a:spcAft>
              <a:buFont typeface="Arial" pitchFamily="34" charset="0"/>
              <a:buNone/>
              <a:defRPr/>
            </a:pPr>
            <a:r>
              <a:rPr lang="en-US" sz="2400" b="1" dirty="0" smtClean="0">
                <a:latin typeface="Times New Roman" pitchFamily="18" charset="0"/>
                <a:ea typeface="Times New Roman" pitchFamily="18" charset="0"/>
                <a:cs typeface="Times New Roman" pitchFamily="18" charset="0"/>
              </a:rPr>
              <a:t>People </a:t>
            </a:r>
            <a:r>
              <a:rPr lang="en-US" sz="2400" b="1" dirty="0">
                <a:latin typeface="Times New Roman" pitchFamily="18" charset="0"/>
                <a:ea typeface="Times New Roman" pitchFamily="18" charset="0"/>
                <a:cs typeface="Times New Roman" pitchFamily="18" charset="0"/>
              </a:rPr>
              <a:t>have procedures for using these rules to search a space of possible solutions, and procedures for generating new rules.</a:t>
            </a:r>
          </a:p>
          <a:p>
            <a:pPr marL="0" indent="0" eaLnBrk="1" fontAlgn="auto" hangingPunct="1">
              <a:spcAft>
                <a:spcPts val="0"/>
              </a:spcAft>
              <a:buFont typeface="Arial" pitchFamily="34" charset="0"/>
              <a:buNone/>
              <a:defRPr/>
            </a:pPr>
            <a:r>
              <a:rPr lang="en-US" sz="2400" b="1" dirty="0" smtClean="0">
                <a:latin typeface="Times New Roman" pitchFamily="18" charset="0"/>
                <a:ea typeface="Times New Roman" pitchFamily="18" charset="0"/>
                <a:cs typeface="Times New Roman" pitchFamily="18" charset="0"/>
              </a:rPr>
              <a:t>Procedures </a:t>
            </a:r>
            <a:r>
              <a:rPr lang="en-US" sz="2400" b="1" dirty="0">
                <a:latin typeface="Times New Roman" pitchFamily="18" charset="0"/>
                <a:ea typeface="Times New Roman" pitchFamily="18" charset="0"/>
                <a:cs typeface="Times New Roman" pitchFamily="18" charset="0"/>
              </a:rPr>
              <a:t>for using and forming rules produce the behavior.</a:t>
            </a:r>
          </a:p>
          <a:p>
            <a:pPr marL="0" indent="0" eaLnBrk="1" fontAlgn="auto" hangingPunct="1">
              <a:spcAft>
                <a:spcPts val="0"/>
              </a:spcAft>
              <a:buFont typeface="Arial" pitchFamily="34" charset="0"/>
              <a:buNone/>
              <a:defRPr/>
            </a:pPr>
            <a:endParaRPr lang="ru-RU" sz="2400" b="1" dirty="0">
              <a:latin typeface="Times New Roman" pitchFamily="18" charset="0"/>
              <a:ea typeface="Times New Roman" pitchFamily="18" charset="0"/>
              <a:cs typeface="Times New Roman" pitchFamily="18" charset="0"/>
            </a:endParaRPr>
          </a:p>
        </p:txBody>
      </p:sp>
    </p:spTree>
    <p:extLst>
      <p:ext uri="{BB962C8B-B14F-4D97-AF65-F5344CB8AC3E}">
        <p14:creationId xmlns:p14="http://schemas.microsoft.com/office/powerpoint/2010/main" val="156907489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68313" y="188913"/>
            <a:ext cx="8229600" cy="2001837"/>
          </a:xfrm>
        </p:spPr>
        <p:txBody>
          <a:bodyPr rtlCol="0">
            <a:normAutofit/>
          </a:bodyPr>
          <a:lstStyle/>
          <a:p>
            <a:pPr eaLnBrk="1" fontAlgn="auto" hangingPunct="1">
              <a:spcAft>
                <a:spcPts val="0"/>
              </a:spcAft>
              <a:defRPr/>
            </a:pPr>
            <a:r>
              <a:rPr lang="en-US" sz="3200" b="1" dirty="0">
                <a:solidFill>
                  <a:srgbClr val="FF0000"/>
                </a:solidFill>
                <a:latin typeface="Times New Roman" pitchFamily="18" charset="0"/>
                <a:ea typeface="Times New Roman" pitchFamily="18" charset="0"/>
                <a:cs typeface="Times New Roman" pitchFamily="18" charset="0"/>
              </a:rPr>
              <a:t>Concepts</a:t>
            </a:r>
          </a:p>
        </p:txBody>
      </p:sp>
      <p:sp>
        <p:nvSpPr>
          <p:cNvPr id="3" name="Content Placeholder 2"/>
          <p:cNvSpPr>
            <a:spLocks noGrp="1"/>
          </p:cNvSpPr>
          <p:nvPr>
            <p:ph idx="1"/>
          </p:nvPr>
        </p:nvSpPr>
        <p:spPr>
          <a:xfrm>
            <a:off x="468313" y="2205038"/>
            <a:ext cx="8064500" cy="4032274"/>
          </a:xfrm>
        </p:spPr>
        <p:txBody>
          <a:bodyPr rtlCol="0">
            <a:normAutofit/>
          </a:bodyPr>
          <a:lstStyle/>
          <a:p>
            <a:pPr marL="0" indent="0" eaLnBrk="1" fontAlgn="auto" hangingPunct="1">
              <a:spcAft>
                <a:spcPts val="0"/>
              </a:spcAft>
              <a:buFont typeface="Arial" pitchFamily="34" charset="0"/>
              <a:buNone/>
              <a:defRPr/>
            </a:pPr>
            <a:r>
              <a:rPr lang="en-US" sz="2400" b="1" dirty="0">
                <a:latin typeface="Times New Roman" pitchFamily="18" charset="0"/>
                <a:ea typeface="Times New Roman" pitchFamily="18" charset="0"/>
                <a:cs typeface="Times New Roman" pitchFamily="18" charset="0"/>
              </a:rPr>
              <a:t>Concepts, which partly correspond to the words in spoken and written language, are an important kind of mental </a:t>
            </a:r>
            <a:r>
              <a:rPr lang="en-US" sz="2400" b="1" dirty="0" smtClean="0">
                <a:latin typeface="Times New Roman" pitchFamily="18" charset="0"/>
                <a:ea typeface="Times New Roman" pitchFamily="18" charset="0"/>
                <a:cs typeface="Times New Roman" pitchFamily="18" charset="0"/>
              </a:rPr>
              <a:t>representation. </a:t>
            </a:r>
          </a:p>
          <a:p>
            <a:pPr marL="0" indent="0" eaLnBrk="1" fontAlgn="auto" hangingPunct="1">
              <a:spcAft>
                <a:spcPts val="0"/>
              </a:spcAft>
              <a:buFont typeface="Arial" pitchFamily="34" charset="0"/>
              <a:buNone/>
              <a:defRPr/>
            </a:pPr>
            <a:r>
              <a:rPr lang="en-US" sz="2400" b="1" dirty="0" smtClean="0">
                <a:latin typeface="Times New Roman" pitchFamily="18" charset="0"/>
                <a:ea typeface="Times New Roman" pitchFamily="18" charset="0"/>
                <a:cs typeface="Times New Roman" pitchFamily="18" charset="0"/>
              </a:rPr>
              <a:t>People </a:t>
            </a:r>
            <a:r>
              <a:rPr lang="en-US" sz="2400" b="1" dirty="0">
                <a:latin typeface="Times New Roman" pitchFamily="18" charset="0"/>
                <a:ea typeface="Times New Roman" pitchFamily="18" charset="0"/>
                <a:cs typeface="Times New Roman" pitchFamily="18" charset="0"/>
              </a:rPr>
              <a:t>have a set of </a:t>
            </a:r>
            <a:r>
              <a:rPr lang="en-US" sz="2400" b="1" dirty="0" smtClean="0">
                <a:latin typeface="Times New Roman" pitchFamily="18" charset="0"/>
                <a:ea typeface="Times New Roman" pitchFamily="18" charset="0"/>
                <a:cs typeface="Times New Roman" pitchFamily="18" charset="0"/>
              </a:rPr>
              <a:t>concepts. </a:t>
            </a:r>
          </a:p>
          <a:p>
            <a:pPr marL="0" indent="0" eaLnBrk="1" fontAlgn="auto" hangingPunct="1">
              <a:spcAft>
                <a:spcPts val="0"/>
              </a:spcAft>
              <a:buFont typeface="Arial" pitchFamily="34" charset="0"/>
              <a:buNone/>
              <a:defRPr/>
            </a:pPr>
            <a:r>
              <a:rPr lang="en-US" sz="2400" b="1" dirty="0" smtClean="0">
                <a:latin typeface="Times New Roman" pitchFamily="18" charset="0"/>
                <a:ea typeface="Times New Roman" pitchFamily="18" charset="0"/>
                <a:cs typeface="Times New Roman" pitchFamily="18" charset="0"/>
              </a:rPr>
              <a:t>People </a:t>
            </a:r>
            <a:r>
              <a:rPr lang="en-US" sz="2400" b="1" dirty="0">
                <a:latin typeface="Times New Roman" pitchFamily="18" charset="0"/>
                <a:ea typeface="Times New Roman" pitchFamily="18" charset="0"/>
                <a:cs typeface="Times New Roman" pitchFamily="18" charset="0"/>
              </a:rPr>
              <a:t>have a set of procedures for concept application, including spreading activation, matching, and </a:t>
            </a:r>
            <a:r>
              <a:rPr lang="en-US" sz="2400" b="1" dirty="0" smtClean="0">
                <a:latin typeface="Times New Roman" pitchFamily="18" charset="0"/>
                <a:ea typeface="Times New Roman" pitchFamily="18" charset="0"/>
                <a:cs typeface="Times New Roman" pitchFamily="18" charset="0"/>
              </a:rPr>
              <a:t>inheritance.</a:t>
            </a:r>
          </a:p>
          <a:p>
            <a:pPr marL="0" indent="0" eaLnBrk="1" fontAlgn="auto" hangingPunct="1">
              <a:spcAft>
                <a:spcPts val="0"/>
              </a:spcAft>
              <a:buFont typeface="Arial" pitchFamily="34" charset="0"/>
              <a:buNone/>
              <a:defRPr/>
            </a:pPr>
            <a:r>
              <a:rPr lang="en-US" sz="2400" b="1" dirty="0" smtClean="0">
                <a:latin typeface="Times New Roman" pitchFamily="18" charset="0"/>
                <a:ea typeface="Times New Roman" pitchFamily="18" charset="0"/>
                <a:cs typeface="Times New Roman" pitchFamily="18" charset="0"/>
              </a:rPr>
              <a:t>Concepts </a:t>
            </a:r>
            <a:r>
              <a:rPr lang="en-US" sz="2400" b="1" dirty="0">
                <a:latin typeface="Times New Roman" pitchFamily="18" charset="0"/>
                <a:ea typeface="Times New Roman" pitchFamily="18" charset="0"/>
                <a:cs typeface="Times New Roman" pitchFamily="18" charset="0"/>
              </a:rPr>
              <a:t>can be translated into </a:t>
            </a:r>
            <a:r>
              <a:rPr lang="en-US" sz="2400" b="1" dirty="0" smtClean="0">
                <a:latin typeface="Times New Roman" pitchFamily="18" charset="0"/>
                <a:ea typeface="Times New Roman" pitchFamily="18" charset="0"/>
                <a:cs typeface="Times New Roman" pitchFamily="18" charset="0"/>
              </a:rPr>
              <a:t>rules. </a:t>
            </a:r>
            <a:endParaRPr lang="ru-RU" sz="2400" b="1" dirty="0">
              <a:latin typeface="Times New Roman" pitchFamily="18" charset="0"/>
              <a:ea typeface="Times New Roman" pitchFamily="18" charset="0"/>
              <a:cs typeface="Times New Roman" pitchFamily="18" charset="0"/>
            </a:endParaRPr>
          </a:p>
        </p:txBody>
      </p:sp>
    </p:spTree>
    <p:extLst>
      <p:ext uri="{BB962C8B-B14F-4D97-AF65-F5344CB8AC3E}">
        <p14:creationId xmlns:p14="http://schemas.microsoft.com/office/powerpoint/2010/main" val="412464194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68313" y="188913"/>
            <a:ext cx="8229600" cy="2001837"/>
          </a:xfrm>
        </p:spPr>
        <p:txBody>
          <a:bodyPr rtlCol="0">
            <a:normAutofit/>
          </a:bodyPr>
          <a:lstStyle/>
          <a:p>
            <a:pPr eaLnBrk="1" fontAlgn="auto" hangingPunct="1">
              <a:spcAft>
                <a:spcPts val="0"/>
              </a:spcAft>
              <a:defRPr/>
            </a:pPr>
            <a:r>
              <a:rPr lang="en-US" sz="3200" b="1" dirty="0">
                <a:solidFill>
                  <a:srgbClr val="FF0000"/>
                </a:solidFill>
                <a:latin typeface="Times New Roman" pitchFamily="18" charset="0"/>
                <a:ea typeface="Times New Roman" pitchFamily="18" charset="0"/>
                <a:cs typeface="Times New Roman" pitchFamily="18" charset="0"/>
              </a:rPr>
              <a:t>Analogies</a:t>
            </a:r>
          </a:p>
        </p:txBody>
      </p:sp>
      <p:sp>
        <p:nvSpPr>
          <p:cNvPr id="3" name="Content Placeholder 2"/>
          <p:cNvSpPr>
            <a:spLocks noGrp="1"/>
          </p:cNvSpPr>
          <p:nvPr>
            <p:ph idx="1"/>
          </p:nvPr>
        </p:nvSpPr>
        <p:spPr>
          <a:xfrm>
            <a:off x="468313" y="2205038"/>
            <a:ext cx="8064500" cy="4032274"/>
          </a:xfrm>
        </p:spPr>
        <p:txBody>
          <a:bodyPr rtlCol="0">
            <a:normAutofit/>
          </a:bodyPr>
          <a:lstStyle/>
          <a:p>
            <a:pPr marL="0" indent="0" eaLnBrk="1" fontAlgn="auto" hangingPunct="1">
              <a:spcAft>
                <a:spcPts val="0"/>
              </a:spcAft>
              <a:buFont typeface="Arial" pitchFamily="34" charset="0"/>
              <a:buNone/>
              <a:defRPr/>
            </a:pPr>
            <a:r>
              <a:rPr lang="en-US" sz="2400" b="1" dirty="0">
                <a:latin typeface="Times New Roman" pitchFamily="18" charset="0"/>
                <a:ea typeface="Times New Roman" pitchFamily="18" charset="0"/>
                <a:cs typeface="Times New Roman" pitchFamily="18" charset="0"/>
              </a:rPr>
              <a:t>Analogies play an important role in human thinking, in areas as diverse as problem solving, decision making, explanation, and linguistic communication</a:t>
            </a:r>
            <a:r>
              <a:rPr lang="en-US" sz="2400" b="1" dirty="0" smtClean="0">
                <a:latin typeface="Times New Roman" pitchFamily="18" charset="0"/>
                <a:ea typeface="Times New Roman" pitchFamily="18" charset="0"/>
                <a:cs typeface="Times New Roman" pitchFamily="18" charset="0"/>
              </a:rPr>
              <a:t>.</a:t>
            </a:r>
          </a:p>
          <a:p>
            <a:pPr marL="0" indent="0" eaLnBrk="1" fontAlgn="auto" hangingPunct="1">
              <a:spcAft>
                <a:spcPts val="0"/>
              </a:spcAft>
              <a:buFont typeface="Arial" pitchFamily="34" charset="0"/>
              <a:buNone/>
              <a:defRPr/>
            </a:pPr>
            <a:r>
              <a:rPr lang="en-US" sz="2400" b="1" dirty="0" smtClean="0">
                <a:latin typeface="Times New Roman" pitchFamily="18" charset="0"/>
                <a:ea typeface="Times New Roman" pitchFamily="18" charset="0"/>
                <a:cs typeface="Times New Roman" pitchFamily="18" charset="0"/>
              </a:rPr>
              <a:t>People </a:t>
            </a:r>
            <a:r>
              <a:rPr lang="en-US" sz="2400" b="1" dirty="0">
                <a:latin typeface="Times New Roman" pitchFamily="18" charset="0"/>
                <a:ea typeface="Times New Roman" pitchFamily="18" charset="0"/>
                <a:cs typeface="Times New Roman" pitchFamily="18" charset="0"/>
              </a:rPr>
              <a:t>have verbal and visual representations of situations that can be used as cases or analogs</a:t>
            </a:r>
            <a:r>
              <a:rPr lang="en-US" sz="2400" b="1" dirty="0" smtClean="0">
                <a:latin typeface="Times New Roman" pitchFamily="18" charset="0"/>
                <a:ea typeface="Times New Roman" pitchFamily="18" charset="0"/>
                <a:cs typeface="Times New Roman" pitchFamily="18" charset="0"/>
              </a:rPr>
              <a:t>.</a:t>
            </a:r>
          </a:p>
          <a:p>
            <a:pPr marL="0" indent="0" eaLnBrk="1" fontAlgn="auto" hangingPunct="1">
              <a:spcAft>
                <a:spcPts val="0"/>
              </a:spcAft>
              <a:buFont typeface="Arial" pitchFamily="34" charset="0"/>
              <a:buNone/>
              <a:defRPr/>
            </a:pPr>
            <a:r>
              <a:rPr lang="en-US" sz="2400" b="1" dirty="0" smtClean="0">
                <a:latin typeface="Times New Roman" pitchFamily="18" charset="0"/>
                <a:ea typeface="Times New Roman" pitchFamily="18" charset="0"/>
                <a:cs typeface="Times New Roman" pitchFamily="18" charset="0"/>
              </a:rPr>
              <a:t>How </a:t>
            </a:r>
            <a:r>
              <a:rPr lang="en-US" sz="2400" b="1" dirty="0">
                <a:latin typeface="Times New Roman" pitchFamily="18" charset="0"/>
                <a:ea typeface="Times New Roman" pitchFamily="18" charset="0"/>
                <a:cs typeface="Times New Roman" pitchFamily="18" charset="0"/>
              </a:rPr>
              <a:t>previous experiences can be found and used to help with new </a:t>
            </a:r>
            <a:r>
              <a:rPr lang="en-US" sz="2400" b="1" dirty="0" smtClean="0">
                <a:latin typeface="Times New Roman" pitchFamily="18" charset="0"/>
                <a:ea typeface="Times New Roman" pitchFamily="18" charset="0"/>
                <a:cs typeface="Times New Roman" pitchFamily="18" charset="0"/>
              </a:rPr>
              <a:t>problems – analogies </a:t>
            </a:r>
            <a:endParaRPr lang="ru-RU" sz="2400" b="1" dirty="0">
              <a:latin typeface="Times New Roman" pitchFamily="18" charset="0"/>
              <a:ea typeface="Times New Roman" pitchFamily="18" charset="0"/>
              <a:cs typeface="Times New Roman" pitchFamily="18" charset="0"/>
            </a:endParaRPr>
          </a:p>
        </p:txBody>
      </p:sp>
    </p:spTree>
    <p:extLst>
      <p:ext uri="{BB962C8B-B14F-4D97-AF65-F5344CB8AC3E}">
        <p14:creationId xmlns:p14="http://schemas.microsoft.com/office/powerpoint/2010/main" val="1795857897"/>
      </p:ext>
    </p:extLst>
  </p:cSld>
  <p:clrMapOvr>
    <a:masterClrMapping/>
  </p:clrMapOvr>
  <p:timing>
    <p:tnLst>
      <p:par>
        <p:cTn id="1" dur="indefinite" restart="never" nodeType="tmRoot"/>
      </p:par>
    </p:tnLst>
  </p:timing>
</p:sld>
</file>

<file path=ppt/theme/theme1.xml><?xml version="1.0" encoding="utf-8"?>
<a:theme xmlns:a="http://schemas.openxmlformats.org/drawingml/2006/main" name="1_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2_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5_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7_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8_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9_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14_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16_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17_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3854</TotalTime>
  <Words>2185</Words>
  <Application>Microsoft Office PowerPoint</Application>
  <PresentationFormat>Экран (4:3)</PresentationFormat>
  <Paragraphs>92</Paragraphs>
  <Slides>25</Slides>
  <Notes>0</Notes>
  <HiddenSlides>0</HiddenSlides>
  <MMClips>0</MMClips>
  <ScaleCrop>false</ScaleCrop>
  <HeadingPairs>
    <vt:vector size="6" baseType="variant">
      <vt:variant>
        <vt:lpstr>Использованные шрифты</vt:lpstr>
      </vt:variant>
      <vt:variant>
        <vt:i4>4</vt:i4>
      </vt:variant>
      <vt:variant>
        <vt:lpstr>Тема</vt:lpstr>
      </vt:variant>
      <vt:variant>
        <vt:i4>9</vt:i4>
      </vt:variant>
      <vt:variant>
        <vt:lpstr>Заголовки слайдов</vt:lpstr>
      </vt:variant>
      <vt:variant>
        <vt:i4>25</vt:i4>
      </vt:variant>
    </vt:vector>
  </HeadingPairs>
  <TitlesOfParts>
    <vt:vector size="38" baseType="lpstr">
      <vt:lpstr>Arial</vt:lpstr>
      <vt:lpstr>Calibri</vt:lpstr>
      <vt:lpstr>Times New Roman</vt:lpstr>
      <vt:lpstr>Wingdings</vt:lpstr>
      <vt:lpstr>1_Тема Office</vt:lpstr>
      <vt:lpstr>12_Тема Office</vt:lpstr>
      <vt:lpstr>15_Тема Office</vt:lpstr>
      <vt:lpstr>7_Тема Office</vt:lpstr>
      <vt:lpstr>8_Тема Office</vt:lpstr>
      <vt:lpstr>9_Тема Office</vt:lpstr>
      <vt:lpstr>14_Тема Office</vt:lpstr>
      <vt:lpstr>16_Тема Office</vt:lpstr>
      <vt:lpstr>17_Тема Office</vt:lpstr>
      <vt:lpstr>Презентация PowerPoint</vt:lpstr>
      <vt:lpstr> 1. Cognition  </vt:lpstr>
      <vt:lpstr>Cognitive activity </vt:lpstr>
      <vt:lpstr> Gnoseology (Greek - Cognition, reasoning, teaching)</vt:lpstr>
      <vt:lpstr>Презентация PowerPoint</vt:lpstr>
      <vt:lpstr>WE HAVE SOME THEORETICAL APPROACHES TO UNDERSTAND EVERY PART OF COGNITIVE ACTIVITY  </vt:lpstr>
      <vt:lpstr>Rules</vt:lpstr>
      <vt:lpstr>Concepts</vt:lpstr>
      <vt:lpstr>Analogies</vt:lpstr>
      <vt:lpstr>Images</vt:lpstr>
      <vt:lpstr>Deep learning</vt:lpstr>
      <vt:lpstr>Презентация PowerPoint</vt:lpstr>
      <vt:lpstr>Презентация PowerPoint</vt:lpstr>
      <vt:lpstr>Презентация PowerPoint</vt:lpstr>
      <vt:lpstr>Презентация PowerPoint</vt:lpstr>
      <vt:lpstr>Critical Thinking</vt:lpstr>
      <vt:lpstr>Презентация PowerPoint</vt:lpstr>
      <vt:lpstr>Презентация PowerPoint</vt:lpstr>
      <vt:lpstr>Презентация PowerPoint</vt:lpstr>
      <vt:lpstr>The Process of Thinking Critically</vt:lpstr>
      <vt:lpstr>Kinds of mental acts and mental events in a critical thinking process:</vt:lpstr>
      <vt:lpstr>2. Creativity</vt:lpstr>
      <vt:lpstr>“eureka moment” </vt:lpstr>
      <vt:lpstr>Презентация PowerPoint</vt:lpstr>
      <vt:lpstr>Creativity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Дәріс № 5 Ұлттық діндер</dc:title>
  <dc:creator>ИП ЖОЛАМАН</dc:creator>
  <cp:lastModifiedBy>Almas</cp:lastModifiedBy>
  <cp:revision>369</cp:revision>
  <dcterms:created xsi:type="dcterms:W3CDTF">2014-10-02T02:14:26Z</dcterms:created>
  <dcterms:modified xsi:type="dcterms:W3CDTF">2024-10-02T10:48:33Z</dcterms:modified>
</cp:coreProperties>
</file>