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23"/>
  </p:notesMasterIdLst>
  <p:handoutMasterIdLst>
    <p:handoutMasterId r:id="rId24"/>
  </p:handoutMasterIdLst>
  <p:sldIdLst>
    <p:sldId id="267" r:id="rId5"/>
    <p:sldId id="278" r:id="rId6"/>
    <p:sldId id="283" r:id="rId7"/>
    <p:sldId id="284" r:id="rId8"/>
    <p:sldId id="285" r:id="rId9"/>
    <p:sldId id="286" r:id="rId10"/>
    <p:sldId id="287" r:id="rId11"/>
    <p:sldId id="295" r:id="rId12"/>
    <p:sldId id="288" r:id="rId13"/>
    <p:sldId id="289" r:id="rId14"/>
    <p:sldId id="291" r:id="rId15"/>
    <p:sldId id="292" r:id="rId16"/>
    <p:sldId id="293" r:id="rId17"/>
    <p:sldId id="296" r:id="rId18"/>
    <p:sldId id="297" r:id="rId19"/>
    <p:sldId id="298" r:id="rId20"/>
    <p:sldId id="299" r:id="rId21"/>
    <p:sldId id="300" r:id="rId22"/>
  </p:sldIdLst>
  <p:sldSz cx="12188825" cy="6858000"/>
  <p:notesSz cx="6858000" cy="9144000"/>
  <p:defaultTextStyle>
    <a:defPPr rtl="0">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9" autoAdjust="0"/>
  </p:normalViewPr>
  <p:slideViewPr>
    <p:cSldViewPr>
      <p:cViewPr varScale="1">
        <p:scale>
          <a:sx n="89" d="100"/>
          <a:sy n="89" d="100"/>
        </p:scale>
        <p:origin x="432" y="58"/>
      </p:cViewPr>
      <p:guideLst>
        <p:guide pos="3839"/>
        <p:guide orient="horz" pos="2160"/>
      </p:guideLst>
    </p:cSldViewPr>
  </p:slideViewPr>
  <p:outlineViewPr>
    <p:cViewPr>
      <p:scale>
        <a:sx n="33" d="100"/>
        <a:sy n="33" d="100"/>
      </p:scale>
      <p:origin x="0" y="0"/>
    </p:cViewPr>
  </p:outlineViewPr>
  <p:notesTextViewPr>
    <p:cViewPr>
      <p:scale>
        <a:sx n="100" d="100"/>
        <a:sy n="100" d="100"/>
      </p:scale>
      <p:origin x="0" y="0"/>
    </p:cViewPr>
  </p:notesTextViewPr>
  <p:notesViewPr>
    <p:cSldViewPr showGuides="1">
      <p:cViewPr varScale="1">
        <p:scale>
          <a:sx n="63" d="100"/>
          <a:sy n="63" d="100"/>
        </p:scale>
        <p:origin x="28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полнитель верхнего колонтитула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01.08.2016</a:t>
            </a:r>
            <a:endParaRPr/>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01114579-D02A-4B51-B5DF-8EC449F77AC7}" type="slidenum">
              <a:rPr/>
              <a:t>‹#›</a:t>
            </a:fld>
            <a:endParaRPr/>
          </a:p>
        </p:txBody>
      </p:sp>
    </p:spTree>
    <p:extLst>
      <p:ext uri="{BB962C8B-B14F-4D97-AF65-F5344CB8AC3E}">
        <p14:creationId xmlns:p14="http://schemas.microsoft.com/office/powerpoint/2010/main" val="2768126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полнитель верхнего колонтитула 1"/>
          <p:cNvSpPr>
            <a:spLocks noGrp="1"/>
          </p:cNvSpPr>
          <p:nvPr>
            <p:ph type="hdr" sz="quarter"/>
          </p:nvPr>
        </p:nvSpPr>
        <p:spPr>
          <a:xfrm>
            <a:off x="0" y="0"/>
            <a:ext cx="2971800" cy="457200"/>
          </a:xfrm>
          <a:prstGeom prst="rect">
            <a:avLst/>
          </a:prstGeom>
        </p:spPr>
        <p:txBody>
          <a:bodyPr vert="horz" lIns="91440" tIns="45720" rIns="91440" bIns="45720" rtlCol="0"/>
          <a:lstStyle>
            <a:lvl1pPr algn="l" rtl="0">
              <a:defRPr sz="1200"/>
            </a:lvl1pPr>
          </a:lstStyle>
          <a:p>
            <a:pPr rtl="0"/>
            <a:endParaRPr/>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l" rtl="0">
              <a:defRPr sz="1200"/>
            </a:lvl1pPr>
          </a:lstStyle>
          <a:p>
            <a:pPr rtl="0"/>
            <a:r>
              <a:rPr lang="en-US"/>
              <a:t>01.08.2016</a:t>
            </a:r>
            <a:endParaRPr/>
          </a:p>
        </p:txBody>
      </p:sp>
      <p:sp>
        <p:nvSpPr>
          <p:cNvPr id="4" name="Образ слайда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a:p>
        </p:txBody>
      </p:sp>
      <p:sp>
        <p:nvSpPr>
          <p:cNvPr id="5" name="Заполнитель заметок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t>Щелкните, чтобы изменить стили текста образца слайда</a:t>
            </a:r>
          </a:p>
          <a:p>
            <a:pPr lvl="1" rtl="0"/>
            <a:r>
              <a:t>Второй уровень</a:t>
            </a:r>
          </a:p>
          <a:p>
            <a:pPr lvl="2" rtl="0"/>
            <a:r>
              <a:t>Третий уровень</a:t>
            </a:r>
          </a:p>
          <a:p>
            <a:pPr lvl="3" rtl="0"/>
            <a:r>
              <a:t>Четвертый уровень</a:t>
            </a:r>
          </a:p>
          <a:p>
            <a:pPr lvl="4" rtl="0"/>
            <a:r>
              <a:t>Пятый уровень</a:t>
            </a:r>
          </a:p>
        </p:txBody>
      </p:sp>
      <p:sp>
        <p:nvSpPr>
          <p:cNvPr id="6" name="Заполнитель нижнего колонтитула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rtl="0">
              <a:defRPr sz="1200"/>
            </a:lvl1pPr>
          </a:lstStyle>
          <a:p>
            <a:pPr rtl="0"/>
            <a:endParaRPr/>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l" rtl="0">
              <a:defRPr sz="1200"/>
            </a:lvl1pPr>
          </a:lstStyle>
          <a:p>
            <a:pPr rtl="0"/>
            <a:fld id="{C6074690-7256-4BB9-AC0F-97AEAE8CDEC2}" type="slidenum">
              <a:rPr/>
              <a:t>‹#›</a:t>
            </a:fld>
            <a:endParaRPr/>
          </a:p>
        </p:txBody>
      </p:sp>
    </p:spTree>
    <p:extLst>
      <p:ext uri="{BB962C8B-B14F-4D97-AF65-F5344CB8AC3E}">
        <p14:creationId xmlns:p14="http://schemas.microsoft.com/office/powerpoint/2010/main" val="427426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3">
        <a:schemeClr val="bg1"/>
      </p:bgRef>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376792" y="1905003"/>
            <a:ext cx="9435241" cy="1625599"/>
          </a:xfrm>
        </p:spPr>
        <p:txBody>
          <a:bodyPr rtlCol="0">
            <a:normAutofit/>
          </a:bodyPr>
          <a:lstStyle>
            <a:lvl1pPr algn="ctr" rtl="0">
              <a:lnSpc>
                <a:spcPct val="90000"/>
              </a:lnSpc>
              <a:defRPr sz="4800">
                <a:solidFill>
                  <a:schemeClr val="tx2"/>
                </a:solidFill>
              </a:defRPr>
            </a:lvl1pPr>
          </a:lstStyle>
          <a:p>
            <a:pPr rtl="0"/>
            <a:r>
              <a:rPr lang="ru-RU" smtClean="0"/>
              <a:t>Образец заголовка</a:t>
            </a:r>
            <a:endParaRPr/>
          </a:p>
        </p:txBody>
      </p:sp>
      <p:sp>
        <p:nvSpPr>
          <p:cNvPr id="3" name="Подзаголовок 2"/>
          <p:cNvSpPr>
            <a:spLocks noGrp="1"/>
          </p:cNvSpPr>
          <p:nvPr>
            <p:ph type="subTitle" idx="1"/>
          </p:nvPr>
        </p:nvSpPr>
        <p:spPr>
          <a:xfrm>
            <a:off x="1382103" y="3657123"/>
            <a:ext cx="9429931" cy="991077"/>
          </a:xfrm>
        </p:spPr>
        <p:txBody>
          <a:bodyPr rtlCol="0">
            <a:normAutofit/>
          </a:bodyPr>
          <a:lstStyle>
            <a:lvl1pPr marL="0" indent="0" algn="ctr" rtl="0">
              <a:spcBef>
                <a:spcPts val="0"/>
              </a:spcBef>
              <a:buNone/>
              <a:defRPr sz="2000" cap="all" baseline="0">
                <a:solidFill>
                  <a:schemeClr val="tx2"/>
                </a:solidFill>
              </a:defRPr>
            </a:lvl1pPr>
            <a:lvl2pPr marL="457200" indent="0" algn="ctr" rtl="0">
              <a:buNone/>
              <a:defRPr>
                <a:solidFill>
                  <a:schemeClr val="tx1">
                    <a:tint val="75000"/>
                  </a:schemeClr>
                </a:solidFill>
              </a:defRPr>
            </a:lvl2pPr>
            <a:lvl3pPr marL="914400" indent="0" algn="ctr" rtl="0">
              <a:buNone/>
              <a:defRPr>
                <a:solidFill>
                  <a:schemeClr val="tx1">
                    <a:tint val="75000"/>
                  </a:schemeClr>
                </a:solidFill>
              </a:defRPr>
            </a:lvl3pPr>
            <a:lvl4pPr marL="1371600" indent="0" algn="ctr" rtl="0">
              <a:buNone/>
              <a:defRPr>
                <a:solidFill>
                  <a:schemeClr val="tx1">
                    <a:tint val="75000"/>
                  </a:schemeClr>
                </a:solidFill>
              </a:defRPr>
            </a:lvl4pPr>
            <a:lvl5pPr marL="1828800" indent="0" algn="ctr" rtl="0">
              <a:buNone/>
              <a:defRPr>
                <a:solidFill>
                  <a:schemeClr val="tx1">
                    <a:tint val="75000"/>
                  </a:schemeClr>
                </a:solidFill>
              </a:defRPr>
            </a:lvl5pPr>
            <a:lvl6pPr marL="2286000" indent="0" algn="ctr" rtl="0">
              <a:buNone/>
              <a:defRPr>
                <a:solidFill>
                  <a:schemeClr val="tx1">
                    <a:tint val="75000"/>
                  </a:schemeClr>
                </a:solidFill>
              </a:defRPr>
            </a:lvl6pPr>
            <a:lvl7pPr marL="2743200" indent="0" algn="ctr" rtl="0">
              <a:buNone/>
              <a:defRPr>
                <a:solidFill>
                  <a:schemeClr val="tx1">
                    <a:tint val="75000"/>
                  </a:schemeClr>
                </a:solidFill>
              </a:defRPr>
            </a:lvl7pPr>
            <a:lvl8pPr marL="3200400" indent="0" algn="ctr" rtl="0">
              <a:buNone/>
              <a:defRPr>
                <a:solidFill>
                  <a:schemeClr val="tx1">
                    <a:tint val="75000"/>
                  </a:schemeClr>
                </a:solidFill>
              </a:defRPr>
            </a:lvl8pPr>
            <a:lvl9pPr marL="3657600" indent="0" algn="ctr" rtl="0">
              <a:buNone/>
              <a:defRPr>
                <a:solidFill>
                  <a:schemeClr val="tx1">
                    <a:tint val="75000"/>
                  </a:schemeClr>
                </a:solidFill>
              </a:defRPr>
            </a:lvl9pPr>
          </a:lstStyle>
          <a:p>
            <a:pPr rtl="0"/>
            <a:r>
              <a:rPr lang="ru-RU" smtClean="0"/>
              <a:t>Образец подзаголовка</a:t>
            </a:r>
            <a:endParaRPr/>
          </a:p>
        </p:txBody>
      </p:sp>
      <p:sp>
        <p:nvSpPr>
          <p:cNvPr id="5" name="Нижний колонтитул 4"/>
          <p:cNvSpPr>
            <a:spLocks noGrp="1"/>
          </p:cNvSpPr>
          <p:nvPr>
            <p:ph type="ftr" sz="quarter" idx="11"/>
          </p:nvPr>
        </p:nvSpPr>
        <p:spPr/>
        <p:txBody>
          <a:bodyPr rtlCol="0"/>
          <a:lstStyle>
            <a:lvl1pPr algn="l" rtl="0">
              <a:defRPr>
                <a:solidFill>
                  <a:schemeClr val="tx2"/>
                </a:solidFill>
              </a:defRPr>
            </a:lvl1pPr>
          </a:lstStyle>
          <a:p>
            <a:pPr rtl="0"/>
            <a:endParaRPr/>
          </a:p>
        </p:txBody>
      </p:sp>
      <p:sp>
        <p:nvSpPr>
          <p:cNvPr id="4" name="Дата 3"/>
          <p:cNvSpPr>
            <a:spLocks noGrp="1"/>
          </p:cNvSpPr>
          <p:nvPr>
            <p:ph type="dt" sz="half" idx="10"/>
          </p:nvPr>
        </p:nvSpPr>
        <p:spPr/>
        <p:txBody>
          <a:bodyPr rtlCol="0"/>
          <a:lstStyle>
            <a:lvl1pPr algn="l" rtl="0">
              <a:defRPr>
                <a:solidFill>
                  <a:schemeClr val="tx2"/>
                </a:solidFill>
              </a:defRPr>
            </a:lvl1pPr>
          </a:lstStyle>
          <a:p>
            <a:pPr rtl="0"/>
            <a:r>
              <a:rPr lang="en-US"/>
              <a:t>01.08.2016</a:t>
            </a:r>
            <a:endParaRPr/>
          </a:p>
        </p:txBody>
      </p:sp>
      <p:sp>
        <p:nvSpPr>
          <p:cNvPr id="6" name="Номер слайда 5"/>
          <p:cNvSpPr>
            <a:spLocks noGrp="1"/>
          </p:cNvSpPr>
          <p:nvPr>
            <p:ph type="sldNum" sz="quarter" idx="12"/>
          </p:nvPr>
        </p:nvSpPr>
        <p:spPr/>
        <p:txBody>
          <a:bodyPr rtlCol="0"/>
          <a:lstStyle>
            <a:lvl1pPr algn="l" rtl="0">
              <a:defRPr>
                <a:solidFill>
                  <a:schemeClr val="tx2"/>
                </a:solidFill>
              </a:defRPr>
            </a:lvl1pPr>
          </a:lstStyle>
          <a:p>
            <a:pPr rtl="0"/>
            <a:fld id="{DF28FB93-0A08-4E7D-8E63-9EFA29F1E093}" type="slidenum">
              <a:rPr/>
              <a:pPr/>
              <a:t>‹#›</a:t>
            </a:fld>
            <a:endParaRPr/>
          </a:p>
        </p:txBody>
      </p:sp>
      <p:grpSp>
        <p:nvGrpSpPr>
          <p:cNvPr id="7" name="Группа 6"/>
          <p:cNvGrpSpPr/>
          <p:nvPr/>
        </p:nvGrpSpPr>
        <p:grpSpPr>
          <a:xfrm>
            <a:off x="1218882" y="1600200"/>
            <a:ext cx="9739746" cy="73152"/>
            <a:chOff x="914400" y="1200150"/>
            <a:chExt cx="7306712" cy="54864"/>
          </a:xfrm>
        </p:grpSpPr>
        <p:sp>
          <p:nvSpPr>
            <p:cNvPr id="8" name="Овал 7"/>
            <p:cNvSpPr/>
            <p:nvPr/>
          </p:nvSpPr>
          <p:spPr>
            <a:xfrm>
              <a:off x="8166248"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9" name="Овал 8"/>
            <p:cNvSpPr/>
            <p:nvPr/>
          </p:nvSpPr>
          <p:spPr>
            <a:xfrm>
              <a:off x="914400" y="12001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grpSp>
          <p:nvGrpSpPr>
            <p:cNvPr id="10" name="Группа 9"/>
            <p:cNvGrpSpPr/>
            <p:nvPr/>
          </p:nvGrpSpPr>
          <p:grpSpPr>
            <a:xfrm>
              <a:off x="1036847" y="1207626"/>
              <a:ext cx="7074290" cy="38998"/>
              <a:chOff x="2141408" y="1752956"/>
              <a:chExt cx="7315200" cy="38998"/>
            </a:xfrm>
            <a:solidFill>
              <a:schemeClr val="tx2"/>
            </a:solidFill>
          </p:grpSpPr>
          <p:cxnSp>
            <p:nvCxnSpPr>
              <p:cNvPr id="11" name="Прямая соединительная линия 10"/>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2" name="Прямая соединительная линия 11"/>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grpSp>
        <p:nvGrpSpPr>
          <p:cNvPr id="13" name="Группа 12"/>
          <p:cNvGrpSpPr/>
          <p:nvPr/>
        </p:nvGrpSpPr>
        <p:grpSpPr>
          <a:xfrm>
            <a:off x="1218882" y="4851400"/>
            <a:ext cx="9739746" cy="73152"/>
            <a:chOff x="914400" y="3638550"/>
            <a:chExt cx="7306712" cy="54864"/>
          </a:xfrm>
        </p:grpSpPr>
        <p:sp>
          <p:nvSpPr>
            <p:cNvPr id="14" name="Овал 13"/>
            <p:cNvSpPr/>
            <p:nvPr/>
          </p:nvSpPr>
          <p:spPr>
            <a:xfrm>
              <a:off x="8166248"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sp>
          <p:nvSpPr>
            <p:cNvPr id="15" name="Овал 14"/>
            <p:cNvSpPr/>
            <p:nvPr/>
          </p:nvSpPr>
          <p:spPr>
            <a:xfrm>
              <a:off x="914400" y="3638550"/>
              <a:ext cx="54864" cy="54864"/>
            </a:xfrm>
            <a:prstGeom prst="ellipse">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a:p>
          </p:txBody>
        </p:sp>
        <p:grpSp>
          <p:nvGrpSpPr>
            <p:cNvPr id="16" name="Группа 15"/>
            <p:cNvGrpSpPr/>
            <p:nvPr/>
          </p:nvGrpSpPr>
          <p:grpSpPr>
            <a:xfrm>
              <a:off x="1036847" y="3646026"/>
              <a:ext cx="7074290" cy="38998"/>
              <a:chOff x="2141408" y="1752956"/>
              <a:chExt cx="7315200" cy="38998"/>
            </a:xfrm>
            <a:solidFill>
              <a:schemeClr val="tx2"/>
            </a:solidFill>
          </p:grpSpPr>
          <p:cxnSp>
            <p:nvCxnSpPr>
              <p:cNvPr id="17" name="Прямая соединительная линия 16"/>
              <p:cNvCxnSpPr/>
              <p:nvPr/>
            </p:nvCxnSpPr>
            <p:spPr>
              <a:xfrm>
                <a:off x="2141408" y="1752956"/>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Прямая соединительная линия 17"/>
              <p:cNvCxnSpPr/>
              <p:nvPr/>
            </p:nvCxnSpPr>
            <p:spPr>
              <a:xfrm>
                <a:off x="2141408" y="1791954"/>
                <a:ext cx="7315200" cy="0"/>
              </a:xfrm>
              <a:prstGeom prst="line">
                <a:avLst/>
              </a:prstGeom>
              <a:grpFill/>
              <a:ln w="12700">
                <a:solidFill>
                  <a:schemeClr val="tx2"/>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437643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smtClean="0"/>
              <a:t>Образец заголовка</a:t>
            </a:r>
            <a:endParaRPr/>
          </a:p>
        </p:txBody>
      </p:sp>
      <p:sp>
        <p:nvSpPr>
          <p:cNvPr id="3" name="Вертикальный текст 2"/>
          <p:cNvSpPr>
            <a:spLocks noGrp="1"/>
          </p:cNvSpPr>
          <p:nvPr>
            <p:ph type="body" orient="vert" idx="1"/>
          </p:nvPr>
        </p:nvSpPr>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a:p>
        </p:txBody>
      </p:sp>
      <p:sp>
        <p:nvSpPr>
          <p:cNvPr id="5" name="Нижний колонтитул 4"/>
          <p:cNvSpPr>
            <a:spLocks noGrp="1"/>
          </p:cNvSpPr>
          <p:nvPr>
            <p:ph type="ftr" sz="quarter" idx="11"/>
          </p:nvPr>
        </p:nvSpPr>
        <p:spPr/>
        <p:txBody>
          <a:bodyPr rtlCol="0"/>
          <a:lstStyle/>
          <a:p>
            <a:pPr rtl="0"/>
            <a:endParaRPr/>
          </a:p>
        </p:txBody>
      </p:sp>
      <p:sp>
        <p:nvSpPr>
          <p:cNvPr id="4" name="Дата 3"/>
          <p:cNvSpPr>
            <a:spLocks noGrp="1"/>
          </p:cNvSpPr>
          <p:nvPr>
            <p:ph type="dt" sz="half" idx="10"/>
          </p:nvPr>
        </p:nvSpPr>
        <p:spPr/>
        <p:txBody>
          <a:bodyPr rtlCol="0"/>
          <a:lstStyle/>
          <a:p>
            <a:pPr rtl="0"/>
            <a:r>
              <a:rPr lang="en-US"/>
              <a:t>01.08.2016</a:t>
            </a:r>
            <a:endParaRPr/>
          </a:p>
        </p:txBody>
      </p:sp>
      <p:sp>
        <p:nvSpPr>
          <p:cNvPr id="6" name="Номер слайда 5"/>
          <p:cNvSpPr>
            <a:spLocks noGrp="1"/>
          </p:cNvSpPr>
          <p:nvPr>
            <p:ph type="sldNum" sz="quarter" idx="12"/>
          </p:nvPr>
        </p:nvSpPr>
        <p:spPr/>
        <p:txBody>
          <a:bodyPr rtlCol="0"/>
          <a:lstStyle/>
          <a:p>
            <a:pPr rtl="0"/>
            <a:fld id="{DF28FB93-0A08-4E7D-8E63-9EFA29F1E093}" type="slidenum">
              <a:rPr/>
              <a:pPr/>
              <a:t>‹#›</a:t>
            </a:fld>
            <a:endParaRPr/>
          </a:p>
        </p:txBody>
      </p:sp>
    </p:spTree>
    <p:extLst>
      <p:ext uri="{BB962C8B-B14F-4D97-AF65-F5344CB8AC3E}">
        <p14:creationId xmlns:p14="http://schemas.microsoft.com/office/powerpoint/2010/main" val="3223223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9834563" y="434975"/>
            <a:ext cx="1168400" cy="5661025"/>
          </a:xfrm>
        </p:spPr>
        <p:txBody>
          <a:bodyPr vert="eaVert" rtlCol="0"/>
          <a:lstStyle/>
          <a:p>
            <a:pPr rtl="0"/>
            <a:r>
              <a:rPr lang="ru-RU" smtClean="0"/>
              <a:t>Образец заголовка</a:t>
            </a:r>
            <a:endParaRPr/>
          </a:p>
        </p:txBody>
      </p:sp>
      <p:sp>
        <p:nvSpPr>
          <p:cNvPr id="3" name="Вертикальный текст 2"/>
          <p:cNvSpPr>
            <a:spLocks noGrp="1"/>
          </p:cNvSpPr>
          <p:nvPr>
            <p:ph type="body" orient="vert" idx="1"/>
          </p:nvPr>
        </p:nvSpPr>
        <p:spPr>
          <a:xfrm>
            <a:off x="1217613" y="434975"/>
            <a:ext cx="8413750" cy="5661025"/>
          </a:xfrm>
        </p:spPr>
        <p:txBody>
          <a:bodyPr vert="eaVert" rtlCol="0"/>
          <a:lstStyle>
            <a:lvl5pPr algn="l" rtl="0">
              <a:defRPr/>
            </a:lvl5pPr>
            <a:lvl6pPr algn="l" rtl="0">
              <a:defRPr/>
            </a:lvl6pPr>
            <a:lvl7pPr algn="l" rtl="0">
              <a:defRPr/>
            </a:lvl7pPr>
            <a:lvl8pPr algn="l" rtl="0">
              <a:defRPr baseline="0"/>
            </a:lvl8pPr>
            <a:lvl9pPr algn="l" rtl="0">
              <a:defRPr baseline="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a:p>
        </p:txBody>
      </p:sp>
      <p:sp>
        <p:nvSpPr>
          <p:cNvPr id="5" name="Нижний колонтитул 4"/>
          <p:cNvSpPr>
            <a:spLocks noGrp="1"/>
          </p:cNvSpPr>
          <p:nvPr>
            <p:ph type="ftr" sz="quarter" idx="11"/>
          </p:nvPr>
        </p:nvSpPr>
        <p:spPr/>
        <p:txBody>
          <a:bodyPr rtlCol="0"/>
          <a:lstStyle/>
          <a:p>
            <a:pPr rtl="0"/>
            <a:endParaRPr/>
          </a:p>
        </p:txBody>
      </p:sp>
      <p:sp>
        <p:nvSpPr>
          <p:cNvPr id="4" name="Дата 3"/>
          <p:cNvSpPr>
            <a:spLocks noGrp="1"/>
          </p:cNvSpPr>
          <p:nvPr>
            <p:ph type="dt" sz="half" idx="10"/>
          </p:nvPr>
        </p:nvSpPr>
        <p:spPr/>
        <p:txBody>
          <a:bodyPr rtlCol="0"/>
          <a:lstStyle/>
          <a:p>
            <a:pPr rtl="0"/>
            <a:r>
              <a:rPr lang="en-US"/>
              <a:t>01.08.2016</a:t>
            </a:r>
            <a:endParaRPr/>
          </a:p>
        </p:txBody>
      </p:sp>
      <p:sp>
        <p:nvSpPr>
          <p:cNvPr id="6" name="Номер слайда 5"/>
          <p:cNvSpPr>
            <a:spLocks noGrp="1"/>
          </p:cNvSpPr>
          <p:nvPr>
            <p:ph type="sldNum" sz="quarter" idx="12"/>
          </p:nvPr>
        </p:nvSpPr>
        <p:spPr/>
        <p:txBody>
          <a:bodyPr rtlCol="0"/>
          <a:lstStyle/>
          <a:p>
            <a:pPr rtl="0"/>
            <a:fld id="{DF28FB93-0A08-4E7D-8E63-9EFA29F1E093}" type="slidenum">
              <a:rPr/>
              <a:pPr/>
              <a:t>‹#›</a:t>
            </a:fld>
            <a:endParaRPr/>
          </a:p>
        </p:txBody>
      </p:sp>
    </p:spTree>
    <p:extLst>
      <p:ext uri="{BB962C8B-B14F-4D97-AF65-F5344CB8AC3E}">
        <p14:creationId xmlns:p14="http://schemas.microsoft.com/office/powerpoint/2010/main" val="208570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smtClean="0"/>
              <a:t>Образец заголовка</a:t>
            </a:r>
            <a:endParaRPr/>
          </a:p>
        </p:txBody>
      </p:sp>
      <p:sp>
        <p:nvSpPr>
          <p:cNvPr id="3" name="Объект 2"/>
          <p:cNvSpPr>
            <a:spLocks noGrp="1"/>
          </p:cNvSpPr>
          <p:nvPr>
            <p:ph idx="1"/>
          </p:nvPr>
        </p:nvSpPr>
        <p:spPr/>
        <p:txBody>
          <a:bodyPr rtlCol="0"/>
          <a:lstStyle>
            <a:lvl5pPr algn="l" rtl="0">
              <a:defRPr/>
            </a:lvl5pPr>
            <a:lvl6pPr algn="l" rtl="0">
              <a:defRPr/>
            </a:lvl6pPr>
            <a:lvl7pPr algn="l" rtl="0">
              <a:defRPr/>
            </a:lvl7pPr>
            <a:lvl8pPr algn="l" rtl="0">
              <a:defRPr/>
            </a:lvl8pPr>
            <a:lvl9pPr algn="l" rtl="0">
              <a:defRPr/>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a:p>
        </p:txBody>
      </p:sp>
      <p:sp>
        <p:nvSpPr>
          <p:cNvPr id="5" name="Нижний колонтитул 4"/>
          <p:cNvSpPr>
            <a:spLocks noGrp="1"/>
          </p:cNvSpPr>
          <p:nvPr>
            <p:ph type="ftr" sz="quarter" idx="11"/>
          </p:nvPr>
        </p:nvSpPr>
        <p:spPr/>
        <p:txBody>
          <a:bodyPr rtlCol="0"/>
          <a:lstStyle/>
          <a:p>
            <a:pPr rtl="0"/>
            <a:endParaRPr/>
          </a:p>
        </p:txBody>
      </p:sp>
      <p:sp>
        <p:nvSpPr>
          <p:cNvPr id="4" name="Дата 3"/>
          <p:cNvSpPr>
            <a:spLocks noGrp="1"/>
          </p:cNvSpPr>
          <p:nvPr>
            <p:ph type="dt" sz="half" idx="10"/>
          </p:nvPr>
        </p:nvSpPr>
        <p:spPr/>
        <p:txBody>
          <a:bodyPr rtlCol="0"/>
          <a:lstStyle/>
          <a:p>
            <a:pPr rtl="0"/>
            <a:r>
              <a:rPr lang="en-US"/>
              <a:t>01.08.2016</a:t>
            </a:r>
            <a:endParaRPr/>
          </a:p>
        </p:txBody>
      </p:sp>
      <p:sp>
        <p:nvSpPr>
          <p:cNvPr id="6" name="Номер слайда 5"/>
          <p:cNvSpPr>
            <a:spLocks noGrp="1"/>
          </p:cNvSpPr>
          <p:nvPr>
            <p:ph type="sldNum" sz="quarter" idx="12"/>
          </p:nvPr>
        </p:nvSpPr>
        <p:spPr/>
        <p:txBody>
          <a:bodyPr rtlCol="0"/>
          <a:lstStyle/>
          <a:p>
            <a:pPr rtl="0"/>
            <a:fld id="{DF28FB93-0A08-4E7D-8E63-9EFA29F1E093}" type="slidenum">
              <a:rPr/>
              <a:pPr/>
              <a:t>‹#›</a:t>
            </a:fld>
            <a:endParaRPr/>
          </a:p>
        </p:txBody>
      </p:sp>
    </p:spTree>
    <p:extLst>
      <p:ext uri="{BB962C8B-B14F-4D97-AF65-F5344CB8AC3E}">
        <p14:creationId xmlns:p14="http://schemas.microsoft.com/office/powerpoint/2010/main" val="3499062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22030" y="990599"/>
            <a:ext cx="9344765" cy="2235203"/>
          </a:xfrm>
        </p:spPr>
        <p:txBody>
          <a:bodyPr rtlCol="0" anchor="b">
            <a:normAutofit/>
          </a:bodyPr>
          <a:lstStyle>
            <a:lvl1pPr algn="ctr" rtl="0">
              <a:lnSpc>
                <a:spcPct val="90000"/>
              </a:lnSpc>
              <a:defRPr sz="4800" b="0" cap="none" baseline="0"/>
            </a:lvl1pPr>
          </a:lstStyle>
          <a:p>
            <a:pPr rtl="0"/>
            <a:r>
              <a:rPr lang="ru-RU" smtClean="0"/>
              <a:t>Образец заголовка</a:t>
            </a:r>
            <a:endParaRPr/>
          </a:p>
        </p:txBody>
      </p:sp>
      <p:sp>
        <p:nvSpPr>
          <p:cNvPr id="3" name="Текст 2"/>
          <p:cNvSpPr>
            <a:spLocks noGrp="1"/>
          </p:cNvSpPr>
          <p:nvPr>
            <p:ph type="body" idx="1"/>
          </p:nvPr>
        </p:nvSpPr>
        <p:spPr>
          <a:xfrm>
            <a:off x="1422030" y="3733800"/>
            <a:ext cx="9344765" cy="1219200"/>
          </a:xfrm>
        </p:spPr>
        <p:txBody>
          <a:bodyPr rtlCol="0" anchor="t"/>
          <a:lstStyle>
            <a:lvl1pPr marL="0" indent="0" algn="ctr" rtl="0">
              <a:spcBef>
                <a:spcPts val="0"/>
              </a:spcBef>
              <a:buNone/>
              <a:defRPr sz="2000" cap="all" baseline="0">
                <a:solidFill>
                  <a:schemeClr val="tx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ru-RU" smtClean="0"/>
              <a:t>Образец текста</a:t>
            </a:r>
          </a:p>
        </p:txBody>
      </p:sp>
      <p:sp>
        <p:nvSpPr>
          <p:cNvPr id="5" name="Нижний колонтитул 4"/>
          <p:cNvSpPr>
            <a:spLocks noGrp="1"/>
          </p:cNvSpPr>
          <p:nvPr>
            <p:ph type="ftr" sz="quarter" idx="11"/>
          </p:nvPr>
        </p:nvSpPr>
        <p:spPr/>
        <p:txBody>
          <a:bodyPr rtlCol="0"/>
          <a:lstStyle/>
          <a:p>
            <a:pPr rtl="0"/>
            <a:endParaRPr/>
          </a:p>
        </p:txBody>
      </p:sp>
      <p:sp>
        <p:nvSpPr>
          <p:cNvPr id="4" name="Дата 3"/>
          <p:cNvSpPr>
            <a:spLocks noGrp="1"/>
          </p:cNvSpPr>
          <p:nvPr>
            <p:ph type="dt" sz="half" idx="10"/>
          </p:nvPr>
        </p:nvSpPr>
        <p:spPr/>
        <p:txBody>
          <a:bodyPr rtlCol="0"/>
          <a:lstStyle/>
          <a:p>
            <a:pPr rtl="0"/>
            <a:r>
              <a:rPr lang="en-US"/>
              <a:t>01.08.2016</a:t>
            </a:r>
            <a:endParaRPr/>
          </a:p>
        </p:txBody>
      </p:sp>
      <p:sp>
        <p:nvSpPr>
          <p:cNvPr id="6" name="Номер слайда 5"/>
          <p:cNvSpPr>
            <a:spLocks noGrp="1"/>
          </p:cNvSpPr>
          <p:nvPr>
            <p:ph type="sldNum" sz="quarter" idx="12"/>
          </p:nvPr>
        </p:nvSpPr>
        <p:spPr/>
        <p:txBody>
          <a:bodyPr rtlCol="0"/>
          <a:lstStyle/>
          <a:p>
            <a:pPr rtl="0"/>
            <a:fld id="{DF28FB93-0A08-4E7D-8E63-9EFA29F1E093}" type="slidenum">
              <a:rPr/>
              <a:pPr/>
              <a:t>‹#›</a:t>
            </a:fld>
            <a:endParaRPr/>
          </a:p>
        </p:txBody>
      </p:sp>
      <p:grpSp>
        <p:nvGrpSpPr>
          <p:cNvPr id="13" name="Группа 12"/>
          <p:cNvGrpSpPr/>
          <p:nvPr/>
        </p:nvGrpSpPr>
        <p:grpSpPr>
          <a:xfrm>
            <a:off x="3273781" y="3475736"/>
            <a:ext cx="5641265" cy="54864"/>
            <a:chOff x="2455975" y="2588441"/>
            <a:chExt cx="4232051" cy="41148"/>
          </a:xfrm>
        </p:grpSpPr>
        <p:sp>
          <p:nvSpPr>
            <p:cNvPr id="14" name="Овал 13"/>
            <p:cNvSpPr/>
            <p:nvPr/>
          </p:nvSpPr>
          <p:spPr>
            <a:xfrm>
              <a:off x="6642306"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sp>
          <p:nvSpPr>
            <p:cNvPr id="15" name="Овал 14"/>
            <p:cNvSpPr/>
            <p:nvPr/>
          </p:nvSpPr>
          <p:spPr>
            <a:xfrm>
              <a:off x="2455975" y="2588441"/>
              <a:ext cx="45720" cy="41148"/>
            </a:xfrm>
            <a:prstGeom prst="ellipse">
              <a:avLst/>
            </a:prstGeom>
            <a:solidFill>
              <a:schemeClr val="tx1"/>
            </a:solidFill>
            <a:ln w="26425" cap="flat" cmpd="sng" algn="ctr">
              <a:solidFill>
                <a:schemeClr val="tx1"/>
              </a:solid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a:ln>
                  <a:noFill/>
                </a:ln>
                <a:solidFill>
                  <a:sysClr val="window" lastClr="FFFFFF"/>
                </a:solidFill>
                <a:effectLst/>
                <a:uLnTx/>
                <a:uFillTx/>
                <a:latin typeface="Constantia"/>
                <a:ea typeface="+mn-ea"/>
                <a:cs typeface="+mn-cs"/>
              </a:endParaRPr>
            </a:p>
          </p:txBody>
        </p:sp>
        <p:grpSp>
          <p:nvGrpSpPr>
            <p:cNvPr id="16" name="Группа 15"/>
            <p:cNvGrpSpPr/>
            <p:nvPr/>
          </p:nvGrpSpPr>
          <p:grpSpPr>
            <a:xfrm>
              <a:off x="2563229" y="2594391"/>
              <a:ext cx="4023360" cy="29249"/>
              <a:chOff x="2550323" y="3458731"/>
              <a:chExt cx="4023360" cy="38998"/>
            </a:xfrm>
          </p:grpSpPr>
          <p:cxnSp>
            <p:nvCxnSpPr>
              <p:cNvPr id="17" name="Прямая соединительная линия 16"/>
              <p:cNvCxnSpPr/>
              <p:nvPr/>
            </p:nvCxnSpPr>
            <p:spPr>
              <a:xfrm>
                <a:off x="2550323" y="3458731"/>
                <a:ext cx="4023360" cy="0"/>
              </a:xfrm>
              <a:prstGeom prst="line">
                <a:avLst/>
              </a:prstGeom>
              <a:noFill/>
              <a:ln w="12700" cap="flat" cmpd="sng" algn="ctr">
                <a:solidFill>
                  <a:schemeClr val="tx1"/>
                </a:solidFill>
                <a:prstDash val="solid"/>
              </a:ln>
              <a:effectLst/>
            </p:spPr>
          </p:cxnSp>
          <p:cxnSp>
            <p:nvCxnSpPr>
              <p:cNvPr id="18" name="Прямая соединительная линия 17"/>
              <p:cNvCxnSpPr/>
              <p:nvPr/>
            </p:nvCxnSpPr>
            <p:spPr>
              <a:xfrm>
                <a:off x="2550323" y="3497729"/>
                <a:ext cx="4023360" cy="0"/>
              </a:xfrm>
              <a:prstGeom prst="line">
                <a:avLst/>
              </a:prstGeom>
              <a:noFill/>
              <a:ln w="12700" cap="flat" cmpd="sng" algn="ctr">
                <a:solidFill>
                  <a:schemeClr val="tx1"/>
                </a:solidFill>
                <a:prstDash val="solid"/>
              </a:ln>
              <a:effectLst/>
            </p:spPr>
          </p:cxnSp>
        </p:grpSp>
      </p:grpSp>
    </p:spTree>
    <p:extLst>
      <p:ext uri="{BB962C8B-B14F-4D97-AF65-F5344CB8AC3E}">
        <p14:creationId xmlns:p14="http://schemas.microsoft.com/office/powerpoint/2010/main" val="552628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типа объектов">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smtClean="0"/>
              <a:t>Образец заголовка</a:t>
            </a:r>
            <a:endParaRPr/>
          </a:p>
        </p:txBody>
      </p:sp>
      <p:sp>
        <p:nvSpPr>
          <p:cNvPr id="3" name="Объект 2"/>
          <p:cNvSpPr>
            <a:spLocks noGrp="1"/>
          </p:cNvSpPr>
          <p:nvPr>
            <p:ph sz="half" idx="1"/>
          </p:nvPr>
        </p:nvSpPr>
        <p:spPr>
          <a:xfrm>
            <a:off x="1218883" y="1803400"/>
            <a:ext cx="4773956" cy="42672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800"/>
            </a:lvl6pPr>
            <a:lvl7pPr algn="l" rtl="0">
              <a:defRPr sz="1800"/>
            </a:lvl7pPr>
            <a:lvl8pPr algn="l" rtl="0">
              <a:defRPr sz="1800"/>
            </a:lvl8pPr>
            <a:lvl9pPr algn="l" rtl="0">
              <a:defRPr sz="180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a:p>
        </p:txBody>
      </p:sp>
      <p:sp>
        <p:nvSpPr>
          <p:cNvPr id="4" name="Объект 3"/>
          <p:cNvSpPr>
            <a:spLocks noGrp="1"/>
          </p:cNvSpPr>
          <p:nvPr>
            <p:ph sz="half" idx="2"/>
          </p:nvPr>
        </p:nvSpPr>
        <p:spPr>
          <a:xfrm>
            <a:off x="6195986" y="1803400"/>
            <a:ext cx="4773956" cy="4267200"/>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800"/>
            </a:lvl6pPr>
            <a:lvl7pPr algn="l" rtl="0">
              <a:defRPr sz="1800"/>
            </a:lvl7pPr>
            <a:lvl8pPr algn="l" rtl="0">
              <a:defRPr sz="1800" baseline="0"/>
            </a:lvl8pPr>
            <a:lvl9pPr algn="l" rtl="0">
              <a:defRPr sz="1800" baseline="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a:p>
        </p:txBody>
      </p:sp>
      <p:sp>
        <p:nvSpPr>
          <p:cNvPr id="6" name="Нижний колонтитул 5"/>
          <p:cNvSpPr>
            <a:spLocks noGrp="1"/>
          </p:cNvSpPr>
          <p:nvPr>
            <p:ph type="ftr" sz="quarter" idx="11"/>
          </p:nvPr>
        </p:nvSpPr>
        <p:spPr/>
        <p:txBody>
          <a:bodyPr rtlCol="0"/>
          <a:lstStyle/>
          <a:p>
            <a:pPr rtl="0"/>
            <a:endParaRPr/>
          </a:p>
        </p:txBody>
      </p:sp>
      <p:sp>
        <p:nvSpPr>
          <p:cNvPr id="5" name="Дата 4"/>
          <p:cNvSpPr>
            <a:spLocks noGrp="1"/>
          </p:cNvSpPr>
          <p:nvPr>
            <p:ph type="dt" sz="half" idx="10"/>
          </p:nvPr>
        </p:nvSpPr>
        <p:spPr/>
        <p:txBody>
          <a:bodyPr rtlCol="0"/>
          <a:lstStyle/>
          <a:p>
            <a:pPr rtl="0"/>
            <a:r>
              <a:rPr lang="en-US"/>
              <a:t>01.08.2016</a:t>
            </a:r>
            <a:endParaRPr/>
          </a:p>
        </p:txBody>
      </p:sp>
      <p:sp>
        <p:nvSpPr>
          <p:cNvPr id="7" name="Номер слайда 6"/>
          <p:cNvSpPr>
            <a:spLocks noGrp="1"/>
          </p:cNvSpPr>
          <p:nvPr>
            <p:ph type="sldNum" sz="quarter" idx="12"/>
          </p:nvPr>
        </p:nvSpPr>
        <p:spPr/>
        <p:txBody>
          <a:bodyPr rtlCol="0"/>
          <a:lstStyle/>
          <a:p>
            <a:pPr rtl="0"/>
            <a:fld id="{DF28FB93-0A08-4E7D-8E63-9EFA29F1E093}" type="slidenum">
              <a:rPr/>
              <a:pPr/>
              <a:t>‹#›</a:t>
            </a:fld>
            <a:endParaRPr/>
          </a:p>
        </p:txBody>
      </p:sp>
    </p:spTree>
    <p:extLst>
      <p:ext uri="{BB962C8B-B14F-4D97-AF65-F5344CB8AC3E}">
        <p14:creationId xmlns:p14="http://schemas.microsoft.com/office/powerpoint/2010/main" val="386077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lvl1pPr algn="l" rtl="0">
              <a:defRPr/>
            </a:lvl1pPr>
          </a:lstStyle>
          <a:p>
            <a:pPr rtl="0"/>
            <a:r>
              <a:rPr lang="ru-RU" smtClean="0"/>
              <a:t>Образец заголовка</a:t>
            </a:r>
            <a:endParaRPr/>
          </a:p>
        </p:txBody>
      </p:sp>
      <p:sp>
        <p:nvSpPr>
          <p:cNvPr id="3" name="Текст 2"/>
          <p:cNvSpPr>
            <a:spLocks noGrp="1"/>
          </p:cNvSpPr>
          <p:nvPr>
            <p:ph type="body" idx="1"/>
          </p:nvPr>
        </p:nvSpPr>
        <p:spPr>
          <a:xfrm>
            <a:off x="1222945" y="1803400"/>
            <a:ext cx="4769806" cy="711200"/>
          </a:xfrm>
        </p:spPr>
        <p:txBody>
          <a:bodyPr rtlCol="0" anchor="ctr">
            <a:normAutofit/>
          </a:bodyPr>
          <a:lstStyle>
            <a:lvl1pPr marL="0" indent="0" algn="l" rtl="0">
              <a:lnSpc>
                <a:spcPct val="90000"/>
              </a:lnSpc>
              <a:spcBef>
                <a:spcPts val="0"/>
              </a:spcBef>
              <a:buNone/>
              <a:defRPr sz="20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ru-RU" smtClean="0"/>
              <a:t>Образец текста</a:t>
            </a:r>
          </a:p>
        </p:txBody>
      </p:sp>
      <p:sp>
        <p:nvSpPr>
          <p:cNvPr id="4" name="Объект 3"/>
          <p:cNvSpPr>
            <a:spLocks noGrp="1"/>
          </p:cNvSpPr>
          <p:nvPr>
            <p:ph sz="half" idx="2"/>
          </p:nvPr>
        </p:nvSpPr>
        <p:spPr>
          <a:xfrm>
            <a:off x="1218883" y="2514600"/>
            <a:ext cx="4773956" cy="3556000"/>
          </a:xfrm>
        </p:spPr>
        <p:txBody>
          <a:bodyPr rtlCol="0">
            <a:normAutofit/>
          </a:bodyPr>
          <a:lstStyle>
            <a:lvl1pPr algn="l" rtl="0">
              <a:spcBef>
                <a:spcPts val="1600"/>
              </a:spcBef>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a:p>
        </p:txBody>
      </p:sp>
      <p:sp>
        <p:nvSpPr>
          <p:cNvPr id="5" name="Текст 4"/>
          <p:cNvSpPr>
            <a:spLocks noGrp="1"/>
          </p:cNvSpPr>
          <p:nvPr>
            <p:ph type="body" sz="quarter" idx="3"/>
          </p:nvPr>
        </p:nvSpPr>
        <p:spPr>
          <a:xfrm>
            <a:off x="6200049" y="1803400"/>
            <a:ext cx="4769806" cy="711200"/>
          </a:xfrm>
        </p:spPr>
        <p:txBody>
          <a:bodyPr rtlCol="0" anchor="ctr">
            <a:normAutofit/>
          </a:bodyPr>
          <a:lstStyle>
            <a:lvl1pPr marL="0" indent="0" algn="l" rtl="0">
              <a:lnSpc>
                <a:spcPct val="90000"/>
              </a:lnSpc>
              <a:spcBef>
                <a:spcPts val="0"/>
              </a:spcBef>
              <a:buNone/>
              <a:defRPr sz="2000" b="1"/>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ru-RU" smtClean="0"/>
              <a:t>Образец текста</a:t>
            </a:r>
          </a:p>
        </p:txBody>
      </p:sp>
      <p:sp>
        <p:nvSpPr>
          <p:cNvPr id="6" name="Объект 5"/>
          <p:cNvSpPr>
            <a:spLocks noGrp="1"/>
          </p:cNvSpPr>
          <p:nvPr>
            <p:ph sz="quarter" idx="4"/>
          </p:nvPr>
        </p:nvSpPr>
        <p:spPr>
          <a:xfrm>
            <a:off x="6195986" y="2514600"/>
            <a:ext cx="4773956" cy="3556000"/>
          </a:xfrm>
        </p:spPr>
        <p:txBody>
          <a:bodyPr rtlCol="0">
            <a:normAutofit/>
          </a:bodyPr>
          <a:lstStyle>
            <a:lvl1pPr algn="l" rtl="0">
              <a:spcBef>
                <a:spcPts val="1600"/>
              </a:spcBef>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a:p>
        </p:txBody>
      </p:sp>
      <p:sp>
        <p:nvSpPr>
          <p:cNvPr id="8" name="Нижний колонтитул 7"/>
          <p:cNvSpPr>
            <a:spLocks noGrp="1"/>
          </p:cNvSpPr>
          <p:nvPr>
            <p:ph type="ftr" sz="quarter" idx="11"/>
          </p:nvPr>
        </p:nvSpPr>
        <p:spPr/>
        <p:txBody>
          <a:bodyPr rtlCol="0"/>
          <a:lstStyle/>
          <a:p>
            <a:pPr rtl="0"/>
            <a:endParaRPr/>
          </a:p>
        </p:txBody>
      </p:sp>
      <p:sp>
        <p:nvSpPr>
          <p:cNvPr id="7" name="Дата 6"/>
          <p:cNvSpPr>
            <a:spLocks noGrp="1"/>
          </p:cNvSpPr>
          <p:nvPr>
            <p:ph type="dt" sz="half" idx="10"/>
          </p:nvPr>
        </p:nvSpPr>
        <p:spPr/>
        <p:txBody>
          <a:bodyPr rtlCol="0"/>
          <a:lstStyle/>
          <a:p>
            <a:pPr rtl="0"/>
            <a:r>
              <a:rPr lang="en-US"/>
              <a:t>01.08.2016</a:t>
            </a:r>
            <a:endParaRPr/>
          </a:p>
        </p:txBody>
      </p:sp>
      <p:sp>
        <p:nvSpPr>
          <p:cNvPr id="9" name="Номер слайда 8"/>
          <p:cNvSpPr>
            <a:spLocks noGrp="1"/>
          </p:cNvSpPr>
          <p:nvPr>
            <p:ph type="sldNum" sz="quarter" idx="12"/>
          </p:nvPr>
        </p:nvSpPr>
        <p:spPr/>
        <p:txBody>
          <a:bodyPr rtlCol="0"/>
          <a:lstStyle/>
          <a:p>
            <a:pPr rtl="0"/>
            <a:fld id="{DF28FB93-0A08-4E7D-8E63-9EFA29F1E093}" type="slidenum">
              <a:rPr/>
              <a:pPr/>
              <a:t>‹#›</a:t>
            </a:fld>
            <a:endParaRPr/>
          </a:p>
        </p:txBody>
      </p:sp>
    </p:spTree>
    <p:extLst>
      <p:ext uri="{BB962C8B-B14F-4D97-AF65-F5344CB8AC3E}">
        <p14:creationId xmlns:p14="http://schemas.microsoft.com/office/powerpoint/2010/main" val="3742583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lstStyle/>
          <a:p>
            <a:pPr rtl="0"/>
            <a:r>
              <a:rPr lang="ru-RU" smtClean="0"/>
              <a:t>Образец заголовка</a:t>
            </a:r>
            <a:endParaRPr/>
          </a:p>
        </p:txBody>
      </p:sp>
      <p:sp>
        <p:nvSpPr>
          <p:cNvPr id="4" name="Нижний колонтитул 3"/>
          <p:cNvSpPr>
            <a:spLocks noGrp="1"/>
          </p:cNvSpPr>
          <p:nvPr>
            <p:ph type="ftr" sz="quarter" idx="11"/>
          </p:nvPr>
        </p:nvSpPr>
        <p:spPr/>
        <p:txBody>
          <a:bodyPr rtlCol="0"/>
          <a:lstStyle/>
          <a:p>
            <a:pPr rtl="0"/>
            <a:endParaRPr/>
          </a:p>
        </p:txBody>
      </p:sp>
      <p:sp>
        <p:nvSpPr>
          <p:cNvPr id="3" name="Дата 2"/>
          <p:cNvSpPr>
            <a:spLocks noGrp="1"/>
          </p:cNvSpPr>
          <p:nvPr>
            <p:ph type="dt" sz="half" idx="10"/>
          </p:nvPr>
        </p:nvSpPr>
        <p:spPr/>
        <p:txBody>
          <a:bodyPr rtlCol="0"/>
          <a:lstStyle/>
          <a:p>
            <a:pPr rtl="0"/>
            <a:r>
              <a:rPr lang="en-US"/>
              <a:t>01.08.2016</a:t>
            </a:r>
            <a:endParaRPr/>
          </a:p>
        </p:txBody>
      </p:sp>
      <p:sp>
        <p:nvSpPr>
          <p:cNvPr id="5" name="Номер слайда 4"/>
          <p:cNvSpPr>
            <a:spLocks noGrp="1"/>
          </p:cNvSpPr>
          <p:nvPr>
            <p:ph type="sldNum" sz="quarter" idx="12"/>
          </p:nvPr>
        </p:nvSpPr>
        <p:spPr/>
        <p:txBody>
          <a:bodyPr rtlCol="0"/>
          <a:lstStyle/>
          <a:p>
            <a:pPr rtl="0"/>
            <a:fld id="{DF28FB93-0A08-4E7D-8E63-9EFA29F1E093}" type="slidenum">
              <a:rPr/>
              <a:pPr/>
              <a:t>‹#›</a:t>
            </a:fld>
            <a:endParaRPr/>
          </a:p>
        </p:txBody>
      </p:sp>
    </p:spTree>
    <p:extLst>
      <p:ext uri="{BB962C8B-B14F-4D97-AF65-F5344CB8AC3E}">
        <p14:creationId xmlns:p14="http://schemas.microsoft.com/office/powerpoint/2010/main" val="1565934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3" name="Нижний колонтитул 2"/>
          <p:cNvSpPr>
            <a:spLocks noGrp="1"/>
          </p:cNvSpPr>
          <p:nvPr>
            <p:ph type="ftr" sz="quarter" idx="11"/>
          </p:nvPr>
        </p:nvSpPr>
        <p:spPr/>
        <p:txBody>
          <a:bodyPr rtlCol="0"/>
          <a:lstStyle/>
          <a:p>
            <a:pPr rtl="0"/>
            <a:endParaRPr/>
          </a:p>
        </p:txBody>
      </p:sp>
      <p:sp>
        <p:nvSpPr>
          <p:cNvPr id="2" name="Дата 1"/>
          <p:cNvSpPr>
            <a:spLocks noGrp="1"/>
          </p:cNvSpPr>
          <p:nvPr>
            <p:ph type="dt" sz="half" idx="10"/>
          </p:nvPr>
        </p:nvSpPr>
        <p:spPr/>
        <p:txBody>
          <a:bodyPr rtlCol="0"/>
          <a:lstStyle/>
          <a:p>
            <a:pPr rtl="0"/>
            <a:r>
              <a:rPr lang="en-US"/>
              <a:t>01.08.2016</a:t>
            </a:r>
            <a:endParaRPr/>
          </a:p>
        </p:txBody>
      </p:sp>
      <p:sp>
        <p:nvSpPr>
          <p:cNvPr id="4" name="Номер слайда 3"/>
          <p:cNvSpPr>
            <a:spLocks noGrp="1"/>
          </p:cNvSpPr>
          <p:nvPr>
            <p:ph type="sldNum" sz="quarter" idx="12"/>
          </p:nvPr>
        </p:nvSpPr>
        <p:spPr/>
        <p:txBody>
          <a:bodyPr rtlCol="0"/>
          <a:lstStyle/>
          <a:p>
            <a:pPr rtl="0"/>
            <a:fld id="{DF28FB93-0A08-4E7D-8E63-9EFA29F1E093}" type="slidenum">
              <a:rPr/>
              <a:pPr/>
              <a:t>‹#›</a:t>
            </a:fld>
            <a:endParaRPr/>
          </a:p>
        </p:txBody>
      </p:sp>
    </p:spTree>
    <p:extLst>
      <p:ext uri="{BB962C8B-B14F-4D97-AF65-F5344CB8AC3E}">
        <p14:creationId xmlns:p14="http://schemas.microsoft.com/office/powerpoint/2010/main" val="12128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nchor="b">
            <a:normAutofit/>
          </a:bodyPr>
          <a:lstStyle>
            <a:lvl1pPr algn="l" rtl="0">
              <a:defRPr sz="3200" b="0"/>
            </a:lvl1pPr>
          </a:lstStyle>
          <a:p>
            <a:pPr rtl="0"/>
            <a:r>
              <a:rPr lang="ru-RU" smtClean="0"/>
              <a:t>Образец заголовка</a:t>
            </a:r>
            <a:endParaRPr/>
          </a:p>
        </p:txBody>
      </p:sp>
      <p:sp>
        <p:nvSpPr>
          <p:cNvPr id="3" name="Объект 2"/>
          <p:cNvSpPr>
            <a:spLocks noGrp="1"/>
          </p:cNvSpPr>
          <p:nvPr>
            <p:ph idx="1"/>
          </p:nvPr>
        </p:nvSpPr>
        <p:spPr>
          <a:xfrm>
            <a:off x="1218883" y="1803400"/>
            <a:ext cx="6602281" cy="4267201"/>
          </a:xfrm>
        </p:spPr>
        <p:txBody>
          <a:bodyPr rtlCol="0">
            <a:normAutofit/>
          </a:bodyPr>
          <a:lstStyle>
            <a:lvl1pPr algn="l" rtl="0">
              <a:defRPr sz="2400"/>
            </a:lvl1pPr>
            <a:lvl2pPr algn="l" rtl="0">
              <a:defRPr sz="2000"/>
            </a:lvl2pPr>
            <a:lvl3pPr algn="l" rtl="0">
              <a:defRPr sz="1800"/>
            </a:lvl3pPr>
            <a:lvl4pPr algn="l" rtl="0">
              <a:defRPr sz="1600"/>
            </a:lvl4pPr>
            <a:lvl5pPr algn="l" rtl="0">
              <a:defRPr sz="1600"/>
            </a:lvl5pPr>
            <a:lvl6pPr algn="l" rtl="0">
              <a:defRPr sz="1600"/>
            </a:lvl6pPr>
            <a:lvl7pPr algn="l" rtl="0">
              <a:defRPr sz="1600"/>
            </a:lvl7pPr>
            <a:lvl8pPr algn="l" rtl="0">
              <a:defRPr sz="1600" baseline="0"/>
            </a:lvl8pPr>
            <a:lvl9pPr algn="l" rtl="0">
              <a:defRPr sz="1600" baseline="0"/>
            </a:lvl9pPr>
          </a:lstStyle>
          <a:p>
            <a:pPr lvl="0" rtl="0"/>
            <a:r>
              <a:rPr lang="ru-RU" smtClean="0"/>
              <a:t>Образец текста</a:t>
            </a:r>
          </a:p>
          <a:p>
            <a:pPr lvl="1" rtl="0"/>
            <a:r>
              <a:rPr lang="ru-RU" smtClean="0"/>
              <a:t>Второй уровень</a:t>
            </a:r>
          </a:p>
          <a:p>
            <a:pPr lvl="2" rtl="0"/>
            <a:r>
              <a:rPr lang="ru-RU" smtClean="0"/>
              <a:t>Третий уровень</a:t>
            </a:r>
          </a:p>
          <a:p>
            <a:pPr lvl="3" rtl="0"/>
            <a:r>
              <a:rPr lang="ru-RU" smtClean="0"/>
              <a:t>Четвертый уровень</a:t>
            </a:r>
          </a:p>
          <a:p>
            <a:pPr lvl="4" rtl="0"/>
            <a:r>
              <a:rPr lang="ru-RU" smtClean="0"/>
              <a:t>Пятый уровень</a:t>
            </a:r>
            <a:endParaRPr/>
          </a:p>
        </p:txBody>
      </p:sp>
      <p:sp>
        <p:nvSpPr>
          <p:cNvPr id="4" name="Текст 3"/>
          <p:cNvSpPr>
            <a:spLocks noGrp="1"/>
          </p:cNvSpPr>
          <p:nvPr>
            <p:ph type="body" sz="half" idx="2"/>
          </p:nvPr>
        </p:nvSpPr>
        <p:spPr>
          <a:xfrm>
            <a:off x="8125883" y="1803400"/>
            <a:ext cx="2844060" cy="4267201"/>
          </a:xfrm>
        </p:spPr>
        <p:txBody>
          <a:bodyPr rtlCol="0">
            <a:normAutofit/>
          </a:bodyPr>
          <a:lstStyle>
            <a:lvl1pPr marL="0" indent="0" algn="l" rtl="0">
              <a:spcBef>
                <a:spcPts val="1600"/>
              </a:spcBef>
              <a:buNone/>
              <a:defRPr sz="20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ru-RU" smtClean="0"/>
              <a:t>Образец текста</a:t>
            </a:r>
          </a:p>
        </p:txBody>
      </p:sp>
      <p:sp>
        <p:nvSpPr>
          <p:cNvPr id="6" name="Нижний колонтитул 5"/>
          <p:cNvSpPr>
            <a:spLocks noGrp="1"/>
          </p:cNvSpPr>
          <p:nvPr>
            <p:ph type="ftr" sz="quarter" idx="11"/>
          </p:nvPr>
        </p:nvSpPr>
        <p:spPr/>
        <p:txBody>
          <a:bodyPr rtlCol="0"/>
          <a:lstStyle/>
          <a:p>
            <a:pPr rtl="0"/>
            <a:endParaRPr/>
          </a:p>
        </p:txBody>
      </p:sp>
      <p:sp>
        <p:nvSpPr>
          <p:cNvPr id="5" name="Дата 4"/>
          <p:cNvSpPr>
            <a:spLocks noGrp="1"/>
          </p:cNvSpPr>
          <p:nvPr>
            <p:ph type="dt" sz="half" idx="10"/>
          </p:nvPr>
        </p:nvSpPr>
        <p:spPr/>
        <p:txBody>
          <a:bodyPr rtlCol="0"/>
          <a:lstStyle/>
          <a:p>
            <a:pPr rtl="0"/>
            <a:r>
              <a:rPr lang="en-US"/>
              <a:t>01.08.2016</a:t>
            </a:r>
            <a:endParaRPr/>
          </a:p>
        </p:txBody>
      </p:sp>
      <p:sp>
        <p:nvSpPr>
          <p:cNvPr id="7" name="Номер слайда 6"/>
          <p:cNvSpPr>
            <a:spLocks noGrp="1"/>
          </p:cNvSpPr>
          <p:nvPr>
            <p:ph type="sldNum" sz="quarter" idx="12"/>
          </p:nvPr>
        </p:nvSpPr>
        <p:spPr/>
        <p:txBody>
          <a:bodyPr rtlCol="0"/>
          <a:lstStyle/>
          <a:p>
            <a:pPr rtl="0"/>
            <a:fld id="{DF28FB93-0A08-4E7D-8E63-9EFA29F1E093}" type="slidenum">
              <a:rPr/>
              <a:pPr/>
              <a:t>‹#›</a:t>
            </a:fld>
            <a:endParaRPr/>
          </a:p>
        </p:txBody>
      </p:sp>
    </p:spTree>
    <p:extLst>
      <p:ext uri="{BB962C8B-B14F-4D97-AF65-F5344CB8AC3E}">
        <p14:creationId xmlns:p14="http://schemas.microsoft.com/office/powerpoint/2010/main" val="185864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rtlCol="0" anchor="b">
            <a:normAutofit/>
          </a:bodyPr>
          <a:lstStyle>
            <a:lvl1pPr algn="l" rtl="0">
              <a:defRPr sz="3200" b="0"/>
            </a:lvl1pPr>
          </a:lstStyle>
          <a:p>
            <a:pPr rtl="0"/>
            <a:r>
              <a:rPr lang="ru-RU" smtClean="0"/>
              <a:t>Образец заголовка</a:t>
            </a:r>
            <a:endParaRPr/>
          </a:p>
        </p:txBody>
      </p:sp>
      <p:sp>
        <p:nvSpPr>
          <p:cNvPr id="8" name="Прямоугольник 7"/>
          <p:cNvSpPr/>
          <p:nvPr/>
        </p:nvSpPr>
        <p:spPr>
          <a:xfrm>
            <a:off x="1218883" y="1803400"/>
            <a:ext cx="6602280" cy="4267200"/>
          </a:xfrm>
          <a:prstGeom prst="rect">
            <a:avLst/>
          </a:prstGeom>
          <a:noFill/>
          <a:ln w="127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3" name="Рисунок 2" descr="Пустой заполнитель, вместо которого можно добавить изображение. Щелкните заполнитель и выберите изображение, которое необходимо добавить."/>
          <p:cNvSpPr>
            <a:spLocks noGrp="1"/>
          </p:cNvSpPr>
          <p:nvPr>
            <p:ph type="pic" idx="1"/>
          </p:nvPr>
        </p:nvSpPr>
        <p:spPr>
          <a:xfrm>
            <a:off x="1338739" y="1925320"/>
            <a:ext cx="6362567" cy="4023360"/>
          </a:xfrm>
          <a:solidFill>
            <a:schemeClr val="bg2"/>
          </a:solidFill>
        </p:spPr>
        <p:txBody>
          <a:bodyPr tIns="914400" rtlCol="0">
            <a:normAutofit/>
          </a:bodyPr>
          <a:lstStyle>
            <a:lvl1pPr marL="0" indent="0" algn="ctr" rtl="0">
              <a:buNone/>
              <a:defRPr sz="2400"/>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ru-RU" smtClean="0"/>
              <a:t>Вставка рисунка</a:t>
            </a:r>
            <a:endParaRPr/>
          </a:p>
        </p:txBody>
      </p:sp>
      <p:sp>
        <p:nvSpPr>
          <p:cNvPr id="4" name="Текст 3"/>
          <p:cNvSpPr>
            <a:spLocks noGrp="1"/>
          </p:cNvSpPr>
          <p:nvPr>
            <p:ph type="body" sz="half" idx="2"/>
          </p:nvPr>
        </p:nvSpPr>
        <p:spPr>
          <a:xfrm>
            <a:off x="8125883" y="1803401"/>
            <a:ext cx="2844060" cy="4165600"/>
          </a:xfrm>
        </p:spPr>
        <p:txBody>
          <a:bodyPr rtlCol="0">
            <a:normAutofit/>
          </a:bodyPr>
          <a:lstStyle>
            <a:lvl1pPr marL="0" indent="0" algn="l" rtl="0">
              <a:spcBef>
                <a:spcPts val="1600"/>
              </a:spcBef>
              <a:buNone/>
              <a:defRPr sz="20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ru-RU" smtClean="0"/>
              <a:t>Образец текста</a:t>
            </a:r>
          </a:p>
        </p:txBody>
      </p:sp>
      <p:sp>
        <p:nvSpPr>
          <p:cNvPr id="6" name="Нижний колонтитул 5"/>
          <p:cNvSpPr>
            <a:spLocks noGrp="1"/>
          </p:cNvSpPr>
          <p:nvPr>
            <p:ph type="ftr" sz="quarter" idx="11"/>
          </p:nvPr>
        </p:nvSpPr>
        <p:spPr/>
        <p:txBody>
          <a:bodyPr rtlCol="0"/>
          <a:lstStyle/>
          <a:p>
            <a:pPr rtl="0"/>
            <a:endParaRPr/>
          </a:p>
        </p:txBody>
      </p:sp>
      <p:sp>
        <p:nvSpPr>
          <p:cNvPr id="5" name="Дата 4"/>
          <p:cNvSpPr>
            <a:spLocks noGrp="1"/>
          </p:cNvSpPr>
          <p:nvPr>
            <p:ph type="dt" sz="half" idx="10"/>
          </p:nvPr>
        </p:nvSpPr>
        <p:spPr/>
        <p:txBody>
          <a:bodyPr rtlCol="0"/>
          <a:lstStyle/>
          <a:p>
            <a:pPr rtl="0"/>
            <a:r>
              <a:rPr lang="en-US"/>
              <a:t>01.08.2016</a:t>
            </a:r>
            <a:endParaRPr/>
          </a:p>
        </p:txBody>
      </p:sp>
      <p:sp>
        <p:nvSpPr>
          <p:cNvPr id="7" name="Номер слайда 6"/>
          <p:cNvSpPr>
            <a:spLocks noGrp="1"/>
          </p:cNvSpPr>
          <p:nvPr>
            <p:ph type="sldNum" sz="quarter" idx="12"/>
          </p:nvPr>
        </p:nvSpPr>
        <p:spPr/>
        <p:txBody>
          <a:bodyPr rtlCol="0"/>
          <a:lstStyle/>
          <a:p>
            <a:pPr rtl="0"/>
            <a:fld id="{DF28FB93-0A08-4E7D-8E63-9EFA29F1E093}" type="slidenum">
              <a:rPr/>
              <a:pPr/>
              <a:t>‹#›</a:t>
            </a:fld>
            <a:endParaRPr/>
          </a:p>
        </p:txBody>
      </p:sp>
    </p:spTree>
    <p:extLst>
      <p:ext uri="{BB962C8B-B14F-4D97-AF65-F5344CB8AC3E}">
        <p14:creationId xmlns:p14="http://schemas.microsoft.com/office/powerpoint/2010/main" val="2405057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0" name="Прямоугольник 9"/>
          <p:cNvSpPr/>
          <p:nvPr/>
        </p:nvSpPr>
        <p:spPr>
          <a:xfrm>
            <a:off x="0" y="0"/>
            <a:ext cx="12188825" cy="6858000"/>
          </a:xfrm>
          <a:prstGeom prst="rect">
            <a:avLst/>
          </a:prstGeom>
          <a:ln>
            <a:noFill/>
          </a:ln>
        </p:spPr>
        <p:style>
          <a:lnRef idx="2">
            <a:schemeClr val="accent1">
              <a:shade val="50000"/>
            </a:schemeClr>
          </a:lnRef>
          <a:fillRef idx="1003">
            <a:schemeClr val="dk1"/>
          </a:fillRef>
          <a:effectRef idx="0">
            <a:schemeClr val="accent1"/>
          </a:effectRef>
          <a:fontRef idx="minor">
            <a:schemeClr val="lt1"/>
          </a:fontRef>
        </p:style>
        <p:txBody>
          <a:bodyPr rtlCol="0" anchor="ctr"/>
          <a:lstStyle/>
          <a:p>
            <a:pPr algn="ctr" rtl="0"/>
            <a:endParaRPr sz="2400"/>
          </a:p>
        </p:txBody>
      </p:sp>
      <p:sp>
        <p:nvSpPr>
          <p:cNvPr id="8" name="Скругленный прямоугольник 7"/>
          <p:cNvSpPr/>
          <p:nvPr/>
        </p:nvSpPr>
        <p:spPr>
          <a:xfrm>
            <a:off x="304721" y="301752"/>
            <a:ext cx="11579384" cy="6254496"/>
          </a:xfrm>
          <a:prstGeom prst="roundRect">
            <a:avLst>
              <a:gd name="adj" fmla="val 2341"/>
            </a:avLst>
          </a:prstGeom>
          <a:solidFill>
            <a:srgbClr val="FFFFFF"/>
          </a:solidFill>
          <a:ln>
            <a:noFill/>
          </a:ln>
          <a:effectLst>
            <a:innerShdw blurRad="508000">
              <a:srgbClr val="FFD14B">
                <a:alpha val="69804"/>
              </a:srgbClr>
            </a:innerShdw>
          </a:effectLst>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rtl="0"/>
            <a:endParaRPr/>
          </a:p>
        </p:txBody>
      </p:sp>
      <p:sp>
        <p:nvSpPr>
          <p:cNvPr id="2" name="Заголовок 1"/>
          <p:cNvSpPr>
            <a:spLocks noGrp="1"/>
          </p:cNvSpPr>
          <p:nvPr>
            <p:ph type="title"/>
          </p:nvPr>
        </p:nvSpPr>
        <p:spPr>
          <a:xfrm>
            <a:off x="1218883" y="431800"/>
            <a:ext cx="9751060" cy="1168400"/>
          </a:xfrm>
          <a:prstGeom prst="rect">
            <a:avLst/>
          </a:prstGeom>
        </p:spPr>
        <p:txBody>
          <a:bodyPr vert="horz" lIns="91440" tIns="45720" rIns="91440" bIns="45720" rtlCol="0" anchor="b">
            <a:normAutofit/>
          </a:bodyPr>
          <a:lstStyle/>
          <a:p>
            <a:pPr rtl="0"/>
            <a:r>
              <a:t>Стиль образца заголовка</a:t>
            </a:r>
          </a:p>
        </p:txBody>
      </p:sp>
      <p:sp>
        <p:nvSpPr>
          <p:cNvPr id="3" name="Замещающий текст 2"/>
          <p:cNvSpPr>
            <a:spLocks noGrp="1"/>
          </p:cNvSpPr>
          <p:nvPr>
            <p:ph type="body" idx="1"/>
          </p:nvPr>
        </p:nvSpPr>
        <p:spPr>
          <a:xfrm>
            <a:off x="1218883" y="1803400"/>
            <a:ext cx="9751060" cy="4267200"/>
          </a:xfrm>
          <a:prstGeom prst="rect">
            <a:avLst/>
          </a:prstGeom>
        </p:spPr>
        <p:txBody>
          <a:bodyPr vert="horz" lIns="91440" tIns="45720" rIns="91440" bIns="45720" rtlCol="0">
            <a:normAutofit/>
          </a:bodyPr>
          <a:lstStyle/>
          <a:p>
            <a:pPr lvl="0" rtl="0"/>
            <a:r>
              <a:t>Щелкните, чтобы изменить стили текста образца слайда</a:t>
            </a:r>
          </a:p>
          <a:p>
            <a:pPr lvl="1" rtl="0"/>
            <a:r>
              <a:t>Второй уровень</a:t>
            </a:r>
          </a:p>
          <a:p>
            <a:pPr lvl="2" rtl="0"/>
            <a:r>
              <a:t>Третий уровень</a:t>
            </a:r>
          </a:p>
          <a:p>
            <a:pPr lvl="3" rtl="0"/>
            <a:r>
              <a:t>Четвертый уровень</a:t>
            </a:r>
          </a:p>
          <a:p>
            <a:pPr lvl="4" rtl="0"/>
            <a:r>
              <a:t>Пятый уровень</a:t>
            </a:r>
          </a:p>
        </p:txBody>
      </p:sp>
      <p:sp>
        <p:nvSpPr>
          <p:cNvPr id="5" name="Нижний колонтитул 4"/>
          <p:cNvSpPr>
            <a:spLocks noGrp="1"/>
          </p:cNvSpPr>
          <p:nvPr>
            <p:ph type="ftr" sz="quarter" idx="3"/>
          </p:nvPr>
        </p:nvSpPr>
        <p:spPr>
          <a:xfrm>
            <a:off x="1218882" y="6172200"/>
            <a:ext cx="7414870" cy="304800"/>
          </a:xfrm>
          <a:prstGeom prst="rect">
            <a:avLst/>
          </a:prstGeom>
        </p:spPr>
        <p:txBody>
          <a:bodyPr vert="horz" lIns="91440" tIns="45720" rIns="91440" bIns="45720" rtlCol="0" anchor="ctr"/>
          <a:lstStyle>
            <a:lvl1pPr algn="l" rtl="0">
              <a:defRPr sz="1100">
                <a:solidFill>
                  <a:schemeClr val="tx1"/>
                </a:solidFill>
              </a:defRPr>
            </a:lvl1pPr>
          </a:lstStyle>
          <a:p>
            <a:pPr rtl="0"/>
            <a:endParaRPr/>
          </a:p>
        </p:txBody>
      </p:sp>
      <p:sp>
        <p:nvSpPr>
          <p:cNvPr id="4" name="Дата 3"/>
          <p:cNvSpPr>
            <a:spLocks noGrp="1"/>
          </p:cNvSpPr>
          <p:nvPr>
            <p:ph type="dt" sz="half" idx="2"/>
          </p:nvPr>
        </p:nvSpPr>
        <p:spPr>
          <a:xfrm>
            <a:off x="8836898" y="6172200"/>
            <a:ext cx="1218883" cy="304800"/>
          </a:xfrm>
          <a:prstGeom prst="rect">
            <a:avLst/>
          </a:prstGeom>
        </p:spPr>
        <p:txBody>
          <a:bodyPr vert="horz" lIns="91440" tIns="45720" rIns="91440" bIns="45720" rtlCol="0" anchor="ctr"/>
          <a:lstStyle>
            <a:lvl1pPr algn="l" rtl="0">
              <a:defRPr sz="1100">
                <a:solidFill>
                  <a:schemeClr val="tx1"/>
                </a:solidFill>
              </a:defRPr>
            </a:lvl1pPr>
          </a:lstStyle>
          <a:p>
            <a:pPr rtl="0"/>
            <a:r>
              <a:rPr lang="en-US"/>
              <a:t>01.08.2016</a:t>
            </a:r>
            <a:endParaRPr/>
          </a:p>
        </p:txBody>
      </p:sp>
      <p:sp>
        <p:nvSpPr>
          <p:cNvPr id="6" name="Номер слайда 5"/>
          <p:cNvSpPr>
            <a:spLocks noGrp="1"/>
          </p:cNvSpPr>
          <p:nvPr>
            <p:ph type="sldNum" sz="quarter" idx="4"/>
          </p:nvPr>
        </p:nvSpPr>
        <p:spPr>
          <a:xfrm>
            <a:off x="10258928" y="6172200"/>
            <a:ext cx="711015" cy="304800"/>
          </a:xfrm>
          <a:prstGeom prst="rect">
            <a:avLst/>
          </a:prstGeom>
        </p:spPr>
        <p:txBody>
          <a:bodyPr vert="horz" lIns="91440" tIns="45720" rIns="91440" bIns="45720" rtlCol="0" anchor="ctr"/>
          <a:lstStyle>
            <a:lvl1pPr algn="l" rtl="0">
              <a:defRPr sz="1100">
                <a:solidFill>
                  <a:schemeClr val="tx1"/>
                </a:solidFill>
              </a:defRPr>
            </a:lvl1pPr>
          </a:lstStyle>
          <a:p>
            <a:pPr rtl="0"/>
            <a:fld id="{DF28FB93-0A08-4E7D-8E63-9EFA29F1E093}" type="slidenum">
              <a:rPr/>
              <a:pPr/>
              <a:t>‹#›</a:t>
            </a:fld>
            <a:endParaRPr/>
          </a:p>
        </p:txBody>
      </p:sp>
    </p:spTree>
    <p:extLst>
      <p:ext uri="{BB962C8B-B14F-4D97-AF65-F5344CB8AC3E}">
        <p14:creationId xmlns:p14="http://schemas.microsoft.com/office/powerpoint/2010/main" val="507221724"/>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spcBef>
          <a:spcPct val="0"/>
        </a:spcBef>
        <a:buNone/>
        <a:defRPr sz="3200" kern="1200">
          <a:solidFill>
            <a:schemeClr val="tx1"/>
          </a:solidFill>
          <a:latin typeface="+mj-lt"/>
          <a:ea typeface="+mj-ea"/>
          <a:cs typeface="+mj-cs"/>
        </a:defRPr>
      </a:lvl1pPr>
    </p:titleStyle>
    <p:bodyStyle>
      <a:lvl1pPr marL="246888" indent="-246888" algn="l" defTabSz="914400" rtl="0" eaLnBrk="1" latinLnBrk="0" hangingPunct="1">
        <a:lnSpc>
          <a:spcPct val="90000"/>
        </a:lnSpc>
        <a:spcBef>
          <a:spcPts val="1800"/>
        </a:spcBef>
        <a:buClr>
          <a:schemeClr val="tx1"/>
        </a:buClr>
        <a:buFont typeface="Arial" pitchFamily="34" charset="0"/>
        <a:buChar char="•"/>
        <a:defRPr sz="2400" kern="1200">
          <a:solidFill>
            <a:schemeClr val="tx1"/>
          </a:solidFill>
          <a:latin typeface="+mn-lt"/>
          <a:ea typeface="+mn-ea"/>
          <a:cs typeface="+mn-cs"/>
        </a:defRPr>
      </a:lvl1pPr>
      <a:lvl2pPr marL="548640" indent="-246888" algn="l" defTabSz="914400" rtl="0" eaLnBrk="1" latinLnBrk="0" hangingPunct="1">
        <a:lnSpc>
          <a:spcPct val="90000"/>
        </a:lnSpc>
        <a:spcBef>
          <a:spcPts val="800"/>
        </a:spcBef>
        <a:buClr>
          <a:schemeClr val="tx1"/>
        </a:buClr>
        <a:buFont typeface="Arial" pitchFamily="34" charset="0"/>
        <a:buChar char="•"/>
        <a:defRPr sz="2000" kern="1200">
          <a:solidFill>
            <a:schemeClr val="tx1"/>
          </a:solidFill>
          <a:latin typeface="+mn-lt"/>
          <a:ea typeface="+mn-ea"/>
          <a:cs typeface="+mn-cs"/>
        </a:defRPr>
      </a:lvl2pPr>
      <a:lvl3pPr marL="850392" indent="-246888" algn="l" defTabSz="914400" rtl="0" eaLnBrk="1" latinLnBrk="0" hangingPunct="1">
        <a:lnSpc>
          <a:spcPct val="90000"/>
        </a:lnSpc>
        <a:spcBef>
          <a:spcPts val="800"/>
        </a:spcBef>
        <a:buClr>
          <a:schemeClr val="tx1"/>
        </a:buClr>
        <a:buFont typeface="Arial" pitchFamily="34" charset="0"/>
        <a:buChar char="•"/>
        <a:defRPr sz="1800" kern="1200">
          <a:solidFill>
            <a:schemeClr val="tx1"/>
          </a:solidFill>
          <a:latin typeface="+mn-lt"/>
          <a:ea typeface="+mn-ea"/>
          <a:cs typeface="+mn-cs"/>
        </a:defRPr>
      </a:lvl3pPr>
      <a:lvl4pPr marL="1152144"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4pPr>
      <a:lvl5pPr marL="1453896" indent="-246888" algn="l" defTabSz="914400" rtl="0" eaLnBrk="1" latinLnBrk="0" hangingPunct="1">
        <a:lnSpc>
          <a:spcPct val="90000"/>
        </a:lnSpc>
        <a:spcBef>
          <a:spcPts val="800"/>
        </a:spcBef>
        <a:buClr>
          <a:schemeClr val="tx1"/>
        </a:buClr>
        <a:buFont typeface="Arial" pitchFamily="34" charset="0"/>
        <a:buChar char="•"/>
        <a:defRPr sz="1600" kern="1200">
          <a:solidFill>
            <a:schemeClr val="tx1"/>
          </a:solidFill>
          <a:latin typeface="+mn-lt"/>
          <a:ea typeface="+mn-ea"/>
          <a:cs typeface="+mn-cs"/>
        </a:defRPr>
      </a:lvl5pPr>
      <a:lvl6pPr marL="1755648"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6pPr>
      <a:lvl7pPr marL="2057400"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7pPr>
      <a:lvl8pPr marL="2359152"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8pPr>
      <a:lvl9pPr marL="2660904" indent="-246888" algn="l" defTabSz="914400" rtl="0" eaLnBrk="1" latinLnBrk="0" hangingPunct="1">
        <a:lnSpc>
          <a:spcPct val="90000"/>
        </a:lnSpc>
        <a:spcBef>
          <a:spcPts val="800"/>
        </a:spcBef>
        <a:buClr>
          <a:schemeClr val="tx1"/>
        </a:buClr>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376792" y="1700809"/>
            <a:ext cx="9435241" cy="3168352"/>
          </a:xfrm>
        </p:spPr>
        <p:txBody>
          <a:bodyPr rtlCol="0"/>
          <a:lstStyle/>
          <a:p>
            <a:r>
              <a:rPr lang="en-US" dirty="0" smtClean="0">
                <a:solidFill>
                  <a:srgbClr val="FFC000"/>
                </a:solidFill>
              </a:rPr>
              <a:t>Education, Science and Digital transformation</a:t>
            </a:r>
            <a:endParaRPr lang="ru" dirty="0">
              <a:solidFill>
                <a:srgbClr val="FFC000"/>
              </a:solidFill>
            </a:endParaRPr>
          </a:p>
        </p:txBody>
      </p:sp>
    </p:spTree>
    <p:extLst>
      <p:ext uri="{BB962C8B-B14F-4D97-AF65-F5344CB8AC3E}">
        <p14:creationId xmlns:p14="http://schemas.microsoft.com/office/powerpoint/2010/main" val="27075430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49796" y="476672"/>
            <a:ext cx="11161240" cy="5976664"/>
          </a:xfrm>
        </p:spPr>
        <p:txBody>
          <a:bodyPr>
            <a:normAutofit/>
          </a:bodyPr>
          <a:lstStyle/>
          <a:p>
            <a:r>
              <a:rPr lang="en-US" dirty="0">
                <a:solidFill>
                  <a:srgbClr val="FF0000"/>
                </a:solidFill>
              </a:rPr>
              <a:t>Aims of Education </a:t>
            </a:r>
            <a:r>
              <a:rPr lang="en-US" dirty="0" smtClean="0">
                <a:solidFill>
                  <a:srgbClr val="FF0000"/>
                </a:solidFill>
              </a:rPr>
              <a:t>in Realism</a:t>
            </a:r>
          </a:p>
          <a:p>
            <a:r>
              <a:rPr lang="en-US" dirty="0">
                <a:solidFill>
                  <a:schemeClr val="bg2">
                    <a:lumMod val="10000"/>
                  </a:schemeClr>
                </a:solidFill>
              </a:rPr>
              <a:t>Realists do not believe in general and common aims of education. According to them aims are specific to each individual and his perspectives. And each one has different perspectives. The aim of education should be to teach truth rather than beauty, to understand the present practical life. The purpose of education, according to social realists, is to prepare the practical man of the world</a:t>
            </a:r>
            <a:r>
              <a:rPr lang="en-US" dirty="0" smtClean="0">
                <a:solidFill>
                  <a:schemeClr val="bg2">
                    <a:lumMod val="10000"/>
                  </a:schemeClr>
                </a:solidFill>
              </a:rPr>
              <a:t>.</a:t>
            </a:r>
          </a:p>
          <a:p>
            <a:r>
              <a:rPr lang="en-US" dirty="0">
                <a:solidFill>
                  <a:schemeClr val="bg2">
                    <a:lumMod val="10000"/>
                  </a:schemeClr>
                </a:solidFill>
              </a:rPr>
              <a:t>The science realists expressed that the education should be conducted on universal basis. Greater stress should be laid upon the observation of nature and the education of science. Neo-realists aim at developing all round development of the objects with the development of their organs</a:t>
            </a:r>
            <a:r>
              <a:rPr lang="en-US" dirty="0" smtClean="0">
                <a:solidFill>
                  <a:schemeClr val="bg2">
                    <a:lumMod val="10000"/>
                  </a:schemeClr>
                </a:solidFill>
              </a:rPr>
              <a:t>.</a:t>
            </a:r>
          </a:p>
          <a:p>
            <a:r>
              <a:rPr lang="en-US" dirty="0">
                <a:solidFill>
                  <a:schemeClr val="bg2">
                    <a:lumMod val="10000"/>
                  </a:schemeClr>
                </a:solidFill>
              </a:rPr>
              <a:t>For example, realists set the school aside as a special place for the accumulation and preservation of knowledge. Intelligence is that human function which enables one to acquire knowledge.</a:t>
            </a:r>
            <a:endParaRPr lang="en-US" dirty="0" smtClean="0">
              <a:solidFill>
                <a:schemeClr val="bg2">
                  <a:lumMod val="10000"/>
                </a:schemeClr>
              </a:solidFill>
            </a:endParaRPr>
          </a:p>
          <a:p>
            <a:endParaRPr lang="ru-RU" dirty="0">
              <a:solidFill>
                <a:schemeClr val="bg2">
                  <a:lumMod val="10000"/>
                </a:schemeClr>
              </a:solidFill>
            </a:endParaRPr>
          </a:p>
        </p:txBody>
      </p:sp>
    </p:spTree>
    <p:extLst>
      <p:ext uri="{BB962C8B-B14F-4D97-AF65-F5344CB8AC3E}">
        <p14:creationId xmlns:p14="http://schemas.microsoft.com/office/powerpoint/2010/main" val="3297476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05780" y="476672"/>
            <a:ext cx="11233248" cy="5976664"/>
          </a:xfrm>
        </p:spPr>
        <p:txBody>
          <a:bodyPr>
            <a:normAutofit/>
          </a:bodyPr>
          <a:lstStyle/>
          <a:p>
            <a:r>
              <a:rPr lang="en-US" dirty="0">
                <a:solidFill>
                  <a:srgbClr val="FF0000"/>
                </a:solidFill>
              </a:rPr>
              <a:t>Aims of  </a:t>
            </a:r>
            <a:r>
              <a:rPr lang="en-US" dirty="0" smtClean="0">
                <a:solidFill>
                  <a:srgbClr val="FF0000"/>
                </a:solidFill>
              </a:rPr>
              <a:t>Education </a:t>
            </a:r>
            <a:r>
              <a:rPr lang="en-US" dirty="0">
                <a:solidFill>
                  <a:srgbClr val="FF0000"/>
                </a:solidFill>
              </a:rPr>
              <a:t>in </a:t>
            </a:r>
            <a:r>
              <a:rPr lang="en-US" dirty="0" smtClean="0">
                <a:solidFill>
                  <a:srgbClr val="FF0000"/>
                </a:solidFill>
              </a:rPr>
              <a:t>Existentialism</a:t>
            </a:r>
          </a:p>
          <a:p>
            <a:r>
              <a:rPr lang="en-US" dirty="0">
                <a:solidFill>
                  <a:schemeClr val="bg2">
                    <a:lumMod val="10000"/>
                  </a:schemeClr>
                </a:solidFill>
              </a:rPr>
              <a:t>According to existentialist, education should make a man subjective and should make him conscious for his individuality or ‘self’. Being self conscious he will recognize his ‘self’ and he will get an understanding of his ‘being’. Individuality lies on self-realization, a motivating force, from an existential perspective; a sense of self-identity is gained by how an individual relates to and values his or her relations. The purpose of education is to build character, to optimize potential and creativity and to enhance the quality of life through knowledge, and then from an existentialist perspective bureaucratization needs to be replaced by </a:t>
            </a:r>
            <a:r>
              <a:rPr lang="en-US" dirty="0" smtClean="0">
                <a:solidFill>
                  <a:schemeClr val="bg2">
                    <a:lumMod val="10000"/>
                  </a:schemeClr>
                </a:solidFill>
              </a:rPr>
              <a:t>humanization.</a:t>
            </a:r>
          </a:p>
          <a:p>
            <a:r>
              <a:rPr lang="en-US" dirty="0">
                <a:solidFill>
                  <a:schemeClr val="bg2">
                    <a:lumMod val="10000"/>
                  </a:schemeClr>
                </a:solidFill>
              </a:rPr>
              <a:t>Every individual is unique. Education must develop in him this uniqueness</a:t>
            </a:r>
            <a:r>
              <a:rPr lang="en-US" dirty="0" smtClean="0">
                <a:solidFill>
                  <a:schemeClr val="bg2">
                    <a:lumMod val="10000"/>
                  </a:schemeClr>
                </a:solidFill>
              </a:rPr>
              <a:t>. </a:t>
            </a:r>
          </a:p>
          <a:p>
            <a:r>
              <a:rPr lang="en-US" dirty="0">
                <a:solidFill>
                  <a:schemeClr val="bg2">
                    <a:lumMod val="10000"/>
                  </a:schemeClr>
                </a:solidFill>
              </a:rPr>
              <a:t>The most important aim in education is the becoming of a human person as one who lives and makes decisions about what he will do and </a:t>
            </a:r>
            <a:r>
              <a:rPr lang="en-US" dirty="0" smtClean="0">
                <a:solidFill>
                  <a:schemeClr val="bg2">
                    <a:lumMod val="10000"/>
                  </a:schemeClr>
                </a:solidFill>
              </a:rPr>
              <a:t>be. </a:t>
            </a:r>
            <a:endParaRPr lang="ru-RU" dirty="0">
              <a:solidFill>
                <a:schemeClr val="bg2">
                  <a:lumMod val="10000"/>
                </a:schemeClr>
              </a:solidFill>
            </a:endParaRPr>
          </a:p>
        </p:txBody>
      </p:sp>
    </p:spTree>
    <p:extLst>
      <p:ext uri="{BB962C8B-B14F-4D97-AF65-F5344CB8AC3E}">
        <p14:creationId xmlns:p14="http://schemas.microsoft.com/office/powerpoint/2010/main" val="2528780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49796" y="476672"/>
            <a:ext cx="11233248" cy="5976664"/>
          </a:xfrm>
        </p:spPr>
        <p:txBody>
          <a:bodyPr>
            <a:normAutofit/>
          </a:bodyPr>
          <a:lstStyle/>
          <a:p>
            <a:r>
              <a:rPr lang="en-US" dirty="0">
                <a:solidFill>
                  <a:srgbClr val="FF0000"/>
                </a:solidFill>
              </a:rPr>
              <a:t>Aims of </a:t>
            </a:r>
            <a:r>
              <a:rPr lang="en-US" dirty="0" smtClean="0">
                <a:solidFill>
                  <a:srgbClr val="FF0000"/>
                </a:solidFill>
              </a:rPr>
              <a:t>Education </a:t>
            </a:r>
            <a:r>
              <a:rPr lang="en-US" dirty="0">
                <a:solidFill>
                  <a:srgbClr val="FF0000"/>
                </a:solidFill>
              </a:rPr>
              <a:t>in </a:t>
            </a:r>
            <a:r>
              <a:rPr lang="en-US" dirty="0" smtClean="0">
                <a:solidFill>
                  <a:srgbClr val="FF0000"/>
                </a:solidFill>
              </a:rPr>
              <a:t>Humanism</a:t>
            </a:r>
          </a:p>
          <a:p>
            <a:r>
              <a:rPr lang="en-US" dirty="0">
                <a:solidFill>
                  <a:schemeClr val="bg2">
                    <a:lumMod val="10000"/>
                  </a:schemeClr>
                </a:solidFill>
              </a:rPr>
              <a:t>As described by Gage and Berliner (1991) there are five basic objectives of the humanistic view of education</a:t>
            </a:r>
            <a:r>
              <a:rPr lang="en-US" dirty="0" smtClean="0">
                <a:solidFill>
                  <a:schemeClr val="bg2">
                    <a:lumMod val="10000"/>
                  </a:schemeClr>
                </a:solidFill>
              </a:rPr>
              <a:t>:</a:t>
            </a:r>
            <a:endParaRPr lang="en-US" dirty="0">
              <a:solidFill>
                <a:schemeClr val="bg2">
                  <a:lumMod val="10000"/>
                </a:schemeClr>
              </a:solidFill>
            </a:endParaRPr>
          </a:p>
          <a:p>
            <a:r>
              <a:rPr lang="en-US" dirty="0">
                <a:solidFill>
                  <a:schemeClr val="bg2">
                    <a:lumMod val="10000"/>
                  </a:schemeClr>
                </a:solidFill>
              </a:rPr>
              <a:t>promote positive self-direction and independence (development of the regulatory system);</a:t>
            </a:r>
          </a:p>
          <a:p>
            <a:r>
              <a:rPr lang="en-US" dirty="0">
                <a:solidFill>
                  <a:schemeClr val="bg2">
                    <a:lumMod val="10000"/>
                  </a:schemeClr>
                </a:solidFill>
              </a:rPr>
              <a:t>develop the ability to take responsibility for what is learned (regulatory and affective systems);</a:t>
            </a:r>
          </a:p>
          <a:p>
            <a:r>
              <a:rPr lang="en-US" dirty="0">
                <a:solidFill>
                  <a:schemeClr val="bg2">
                    <a:lumMod val="10000"/>
                  </a:schemeClr>
                </a:solidFill>
              </a:rPr>
              <a:t>develop creativity (divergent thinking aspect of cognition);</a:t>
            </a:r>
          </a:p>
          <a:p>
            <a:r>
              <a:rPr lang="en-US" dirty="0">
                <a:solidFill>
                  <a:schemeClr val="bg2">
                    <a:lumMod val="10000"/>
                  </a:schemeClr>
                </a:solidFill>
              </a:rPr>
              <a:t>curiosity (exploratory behavior, a function of imbalance or dissonance in any of the systems);</a:t>
            </a:r>
          </a:p>
          <a:p>
            <a:r>
              <a:rPr lang="en-US" dirty="0">
                <a:solidFill>
                  <a:schemeClr val="bg2">
                    <a:lumMod val="10000"/>
                  </a:schemeClr>
                </a:solidFill>
              </a:rPr>
              <a:t>and an interest in the arts (primarily to develop the affective/emotional system).</a:t>
            </a:r>
            <a:endParaRPr lang="ru-RU" dirty="0">
              <a:solidFill>
                <a:schemeClr val="bg2">
                  <a:lumMod val="10000"/>
                </a:schemeClr>
              </a:solidFill>
            </a:endParaRPr>
          </a:p>
        </p:txBody>
      </p:sp>
    </p:spTree>
    <p:extLst>
      <p:ext uri="{BB962C8B-B14F-4D97-AF65-F5344CB8AC3E}">
        <p14:creationId xmlns:p14="http://schemas.microsoft.com/office/powerpoint/2010/main" val="4004823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sz="3600" dirty="0" smtClean="0">
                <a:solidFill>
                  <a:srgbClr val="FF0000"/>
                </a:solidFill>
              </a:rPr>
              <a:t>3. Teaching </a:t>
            </a:r>
            <a:r>
              <a:rPr lang="en-US" sz="3600" dirty="0">
                <a:solidFill>
                  <a:srgbClr val="FF0000"/>
                </a:solidFill>
              </a:rPr>
              <a:t>and learning</a:t>
            </a:r>
            <a:br>
              <a:rPr lang="en-US" sz="3600" dirty="0">
                <a:solidFill>
                  <a:srgbClr val="FF0000"/>
                </a:solidFill>
              </a:rPr>
            </a:br>
            <a:endParaRPr lang="ru-RU" sz="3600" dirty="0">
              <a:solidFill>
                <a:srgbClr val="FF0000"/>
              </a:solidFill>
            </a:endParaRPr>
          </a:p>
        </p:txBody>
      </p:sp>
      <p:sp>
        <p:nvSpPr>
          <p:cNvPr id="3" name="Объект 2"/>
          <p:cNvSpPr>
            <a:spLocks noGrp="1"/>
          </p:cNvSpPr>
          <p:nvPr>
            <p:ph idx="1"/>
          </p:nvPr>
        </p:nvSpPr>
        <p:spPr/>
        <p:txBody>
          <a:bodyPr>
            <a:normAutofit/>
          </a:bodyPr>
          <a:lstStyle/>
          <a:p>
            <a:r>
              <a:rPr lang="en-US" sz="2000" b="1" dirty="0"/>
              <a:t>Many problems of educational practice that raise philosophical </a:t>
            </a:r>
            <a:r>
              <a:rPr lang="en-US" sz="2000" b="1" dirty="0" smtClean="0"/>
              <a:t>issues: </a:t>
            </a:r>
          </a:p>
          <a:p>
            <a:r>
              <a:rPr lang="en-US" sz="2000" b="1" dirty="0"/>
              <a:t>Which subjects are most worth teaching or learning? </a:t>
            </a:r>
            <a:endParaRPr lang="en-US" sz="2000" b="1" dirty="0" smtClean="0"/>
          </a:p>
          <a:p>
            <a:r>
              <a:rPr lang="en-US" sz="2000" b="1" dirty="0"/>
              <a:t>Should less-able students be directed to vocational studies? </a:t>
            </a:r>
            <a:endParaRPr lang="en-US" sz="2000" b="1" dirty="0" smtClean="0"/>
          </a:p>
          <a:p>
            <a:r>
              <a:rPr lang="en-US" sz="2000" b="1" dirty="0" smtClean="0"/>
              <a:t>Is </a:t>
            </a:r>
            <a:r>
              <a:rPr lang="en-US" sz="2000" b="1" dirty="0"/>
              <a:t>there even a legitimate distinction to be drawn between academic and vocational education? </a:t>
            </a:r>
            <a:endParaRPr lang="en-US" sz="2000" b="1" dirty="0" smtClean="0"/>
          </a:p>
          <a:p>
            <a:r>
              <a:rPr lang="en-US" sz="2000" b="1" dirty="0" smtClean="0"/>
              <a:t>More </a:t>
            </a:r>
            <a:r>
              <a:rPr lang="en-US" sz="2000" b="1" dirty="0"/>
              <a:t>broadly, should students be grouped together—according to age, ability, gender, race, culture, socioeconomic status, or some other characteristic—or should educators seek diversity in the classroom along any or all of these dimensions</a:t>
            </a:r>
            <a:r>
              <a:rPr lang="en-US" sz="2000" b="1" dirty="0" smtClean="0"/>
              <a:t>?</a:t>
            </a:r>
          </a:p>
          <a:p>
            <a:r>
              <a:rPr lang="en-US" sz="2000" b="1" dirty="0"/>
              <a:t>What are the effects of grading and evaluation in general and of high-stakes standardized testing in particular? </a:t>
            </a:r>
            <a:endParaRPr lang="ru-RU" sz="2000" b="1" dirty="0"/>
          </a:p>
        </p:txBody>
      </p:sp>
    </p:spTree>
    <p:extLst>
      <p:ext uri="{BB962C8B-B14F-4D97-AF65-F5344CB8AC3E}">
        <p14:creationId xmlns:p14="http://schemas.microsoft.com/office/powerpoint/2010/main" val="917031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400" b="1" dirty="0">
                <a:solidFill>
                  <a:srgbClr val="FF0000"/>
                </a:solidFill>
              </a:rPr>
              <a:t>Science</a:t>
            </a:r>
            <a:endParaRPr lang="ru-RU" sz="4400" b="1" dirty="0">
              <a:solidFill>
                <a:srgbClr val="FF0000"/>
              </a:solidFill>
            </a:endParaRPr>
          </a:p>
        </p:txBody>
      </p:sp>
      <p:sp>
        <p:nvSpPr>
          <p:cNvPr id="3" name="Объект 2"/>
          <p:cNvSpPr>
            <a:spLocks noGrp="1"/>
          </p:cNvSpPr>
          <p:nvPr>
            <p:ph idx="1"/>
          </p:nvPr>
        </p:nvSpPr>
        <p:spPr/>
        <p:txBody>
          <a:bodyPr>
            <a:normAutofit fontScale="92500" lnSpcReduction="20000"/>
          </a:bodyPr>
          <a:lstStyle/>
          <a:p>
            <a:r>
              <a:rPr lang="en-US" dirty="0"/>
              <a:t>Philosophy of Science is the study of the assumptions, foundations, and implications of natural science (which is usually taken to mean biology, chemistry, physics, earth science and astronomy, as opposed to social science which deals with human behavior and society</a:t>
            </a:r>
            <a:r>
              <a:rPr lang="en-US" dirty="0" smtClean="0"/>
              <a:t>).</a:t>
            </a:r>
            <a:endParaRPr lang="en-US" dirty="0"/>
          </a:p>
          <a:p>
            <a:r>
              <a:rPr lang="en-US" dirty="0"/>
              <a:t>It asks questions like: "What is science?", "What are the aims of science" and "How ought we interpret the results of science</a:t>
            </a:r>
            <a:r>
              <a:rPr lang="en-US" dirty="0" smtClean="0"/>
              <a:t>?".</a:t>
            </a:r>
          </a:p>
          <a:p>
            <a:r>
              <a:rPr lang="en-US" dirty="0"/>
              <a:t>Scientism is the broad-based belief that the assumptions and methods of research of the physical and natural sciences are equally appropriate (or even essential) to all other disciplines, including philosophy, the humanities and the social sciences. Positivism is the closely related philosophy which holds that the only authentic knowledge is scientific knowledge, and that such knowledge can only come from positive affirmation of theories through strict scientific method (which means the collection of data through observation and experimentation, and the formulation and testing of hypotheses).</a:t>
            </a:r>
          </a:p>
          <a:p>
            <a:endParaRPr lang="en-US" dirty="0"/>
          </a:p>
          <a:p>
            <a:endParaRPr lang="ru-RU" dirty="0"/>
          </a:p>
        </p:txBody>
      </p:sp>
    </p:spTree>
    <p:extLst>
      <p:ext uri="{BB962C8B-B14F-4D97-AF65-F5344CB8AC3E}">
        <p14:creationId xmlns:p14="http://schemas.microsoft.com/office/powerpoint/2010/main" val="31225370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93812" y="692696"/>
            <a:ext cx="10873207" cy="5377904"/>
          </a:xfrm>
        </p:spPr>
        <p:txBody>
          <a:bodyPr>
            <a:normAutofit/>
          </a:bodyPr>
          <a:lstStyle/>
          <a:p>
            <a:r>
              <a:rPr lang="en-US" sz="3200" dirty="0"/>
              <a:t>The criteria for science typically include</a:t>
            </a:r>
            <a:r>
              <a:rPr lang="en-US" sz="3200" dirty="0" smtClean="0"/>
              <a:t>:</a:t>
            </a:r>
            <a:endParaRPr lang="en-US" sz="3200" dirty="0"/>
          </a:p>
          <a:p>
            <a:r>
              <a:rPr lang="en-US" sz="3200" dirty="0"/>
              <a:t>the formulation of hypotheses that meet the logical criteria of contingency (i.e. not logically necessarily true or false), falsifiability (i.e. capable of being proved false) and testability (i.e. there is some real hope of establishing whether it is true or false)</a:t>
            </a:r>
          </a:p>
          <a:p>
            <a:r>
              <a:rPr lang="en-US" sz="3200" dirty="0"/>
              <a:t>a grounding in empirical evidence</a:t>
            </a:r>
          </a:p>
          <a:p>
            <a:r>
              <a:rPr lang="en-US" sz="3200" dirty="0"/>
              <a:t>the use of the scientific method</a:t>
            </a:r>
            <a:endParaRPr lang="ru-RU" sz="3200" dirty="0"/>
          </a:p>
        </p:txBody>
      </p:sp>
    </p:spTree>
    <p:extLst>
      <p:ext uri="{BB962C8B-B14F-4D97-AF65-F5344CB8AC3E}">
        <p14:creationId xmlns:p14="http://schemas.microsoft.com/office/powerpoint/2010/main" val="28176189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solidFill>
                  <a:srgbClr val="FF0000"/>
                </a:solidFill>
              </a:rPr>
              <a:t>History of Philosophy of Science</a:t>
            </a:r>
            <a:endParaRPr lang="ru-RU" dirty="0">
              <a:solidFill>
                <a:srgbClr val="FF0000"/>
              </a:solidFill>
            </a:endParaRPr>
          </a:p>
        </p:txBody>
      </p:sp>
      <p:sp>
        <p:nvSpPr>
          <p:cNvPr id="3" name="Объект 2"/>
          <p:cNvSpPr>
            <a:spLocks noGrp="1"/>
          </p:cNvSpPr>
          <p:nvPr>
            <p:ph idx="1"/>
          </p:nvPr>
        </p:nvSpPr>
        <p:spPr>
          <a:xfrm>
            <a:off x="765820" y="1803400"/>
            <a:ext cx="10729191" cy="4577928"/>
          </a:xfrm>
        </p:spPr>
        <p:txBody>
          <a:bodyPr>
            <a:normAutofit/>
          </a:bodyPr>
          <a:lstStyle/>
          <a:p>
            <a:r>
              <a:rPr lang="en-US" sz="3200" dirty="0"/>
              <a:t>Empiricism </a:t>
            </a:r>
            <a:endParaRPr lang="en-US" sz="3200" dirty="0" smtClean="0"/>
          </a:p>
          <a:p>
            <a:r>
              <a:rPr lang="en-US" sz="3200" dirty="0"/>
              <a:t> </a:t>
            </a:r>
            <a:r>
              <a:rPr lang="en-US" sz="3200" dirty="0" smtClean="0"/>
              <a:t>Positivism</a:t>
            </a:r>
          </a:p>
          <a:p>
            <a:r>
              <a:rPr lang="en-US" sz="3200" dirty="0"/>
              <a:t>Logical Positivism and logical empiricism</a:t>
            </a:r>
            <a:endParaRPr lang="en-US" sz="3200" dirty="0" smtClean="0"/>
          </a:p>
          <a:p>
            <a:r>
              <a:rPr lang="en-US" sz="3200" dirty="0" smtClean="0"/>
              <a:t>Justification </a:t>
            </a:r>
            <a:r>
              <a:rPr lang="en-US" sz="3200" dirty="0"/>
              <a:t>and falsification</a:t>
            </a:r>
            <a:endParaRPr lang="en-US" sz="3200" dirty="0" smtClean="0"/>
          </a:p>
          <a:p>
            <a:r>
              <a:rPr lang="en-US" sz="3200" dirty="0"/>
              <a:t>The priority of </a:t>
            </a:r>
            <a:r>
              <a:rPr lang="en-US" sz="3200" dirty="0" smtClean="0"/>
              <a:t>paradigms</a:t>
            </a:r>
          </a:p>
          <a:p>
            <a:r>
              <a:rPr lang="en-US" sz="3200" dirty="0" smtClean="0"/>
              <a:t>Underdetermination </a:t>
            </a:r>
          </a:p>
          <a:p>
            <a:endParaRPr lang="ru-RU" sz="3200" dirty="0"/>
          </a:p>
        </p:txBody>
      </p:sp>
    </p:spTree>
    <p:extLst>
      <p:ext uri="{BB962C8B-B14F-4D97-AF65-F5344CB8AC3E}">
        <p14:creationId xmlns:p14="http://schemas.microsoft.com/office/powerpoint/2010/main" val="23395777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4000" dirty="0">
                <a:solidFill>
                  <a:srgbClr val="FF0000"/>
                </a:solidFill>
              </a:rPr>
              <a:t>Digital transformation</a:t>
            </a:r>
            <a:endParaRPr lang="ru-RU" sz="4000" dirty="0">
              <a:solidFill>
                <a:srgbClr val="FF0000"/>
              </a:solidFill>
            </a:endParaRPr>
          </a:p>
        </p:txBody>
      </p:sp>
      <p:sp>
        <p:nvSpPr>
          <p:cNvPr id="3" name="Объект 2"/>
          <p:cNvSpPr>
            <a:spLocks noGrp="1"/>
          </p:cNvSpPr>
          <p:nvPr>
            <p:ph idx="1"/>
          </p:nvPr>
        </p:nvSpPr>
        <p:spPr/>
        <p:txBody>
          <a:bodyPr>
            <a:normAutofit lnSpcReduction="10000"/>
          </a:bodyPr>
          <a:lstStyle/>
          <a:p>
            <a:r>
              <a:rPr lang="en-US" dirty="0"/>
              <a:t>Our world is undergoing an enormous digital </a:t>
            </a:r>
            <a:r>
              <a:rPr lang="en-US" dirty="0" smtClean="0"/>
              <a:t>transformation. </a:t>
            </a:r>
          </a:p>
          <a:p>
            <a:r>
              <a:rPr lang="en-US" dirty="0"/>
              <a:t>What can philosophy contribute as we try to understand and think through these changes? </a:t>
            </a:r>
            <a:endParaRPr lang="en-US" dirty="0" smtClean="0"/>
          </a:p>
          <a:p>
            <a:r>
              <a:rPr lang="en-US" dirty="0" smtClean="0"/>
              <a:t>How </a:t>
            </a:r>
            <a:r>
              <a:rPr lang="en-US" dirty="0"/>
              <a:t>does digitization challenge past ideas of who we are and where we are headed? </a:t>
            </a:r>
            <a:endParaRPr lang="en-US" dirty="0" smtClean="0"/>
          </a:p>
          <a:p>
            <a:r>
              <a:rPr lang="en-US" dirty="0" smtClean="0"/>
              <a:t>Where </a:t>
            </a:r>
            <a:r>
              <a:rPr lang="en-US" dirty="0"/>
              <a:t>does it leave our ethical aspirations and cherished ideals of democracy, equality, privacy, trust, freedom, and social embeddedness? </a:t>
            </a:r>
            <a:endParaRPr lang="en-US" dirty="0" smtClean="0"/>
          </a:p>
          <a:p>
            <a:r>
              <a:rPr lang="en-US" dirty="0" smtClean="0"/>
              <a:t>Who </a:t>
            </a:r>
            <a:r>
              <a:rPr lang="en-US" dirty="0"/>
              <a:t>gets to decide, control, and harness the powers of digitization and for which purposes?</a:t>
            </a:r>
            <a:endParaRPr lang="ru-RU" dirty="0"/>
          </a:p>
        </p:txBody>
      </p:sp>
    </p:spTree>
    <p:extLst>
      <p:ext uri="{BB962C8B-B14F-4D97-AF65-F5344CB8AC3E}">
        <p14:creationId xmlns:p14="http://schemas.microsoft.com/office/powerpoint/2010/main" val="34482640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549796" y="548680"/>
            <a:ext cx="11161240" cy="5832648"/>
          </a:xfrm>
        </p:spPr>
        <p:txBody>
          <a:bodyPr/>
          <a:lstStyle/>
          <a:p>
            <a:r>
              <a:rPr lang="en-US" sz="2800" dirty="0">
                <a:solidFill>
                  <a:srgbClr val="FF0000"/>
                </a:solidFill>
              </a:rPr>
              <a:t>Six Perspectives on Current Trends of </a:t>
            </a:r>
            <a:r>
              <a:rPr lang="en-US" sz="2800" dirty="0" smtClean="0">
                <a:solidFill>
                  <a:srgbClr val="FF0000"/>
                </a:solidFill>
              </a:rPr>
              <a:t>Digitalization:</a:t>
            </a:r>
          </a:p>
          <a:p>
            <a:r>
              <a:rPr lang="en-US" dirty="0"/>
              <a:t>Augmented Reality / Virtual Reality / Mixed </a:t>
            </a:r>
            <a:r>
              <a:rPr lang="en-US" dirty="0" smtClean="0"/>
              <a:t>Reality</a:t>
            </a:r>
          </a:p>
          <a:p>
            <a:r>
              <a:rPr lang="en-US" dirty="0"/>
              <a:t>Classroom Set of </a:t>
            </a:r>
            <a:r>
              <a:rPr lang="en-US" dirty="0" smtClean="0"/>
              <a:t>Devices</a:t>
            </a:r>
          </a:p>
          <a:p>
            <a:r>
              <a:rPr lang="en-US" dirty="0"/>
              <a:t>Redesigned Learning </a:t>
            </a:r>
            <a:r>
              <a:rPr lang="en-US" dirty="0" smtClean="0"/>
              <a:t>Spaces</a:t>
            </a:r>
          </a:p>
          <a:p>
            <a:r>
              <a:rPr lang="en-US" dirty="0"/>
              <a:t>Personalized </a:t>
            </a:r>
            <a:r>
              <a:rPr lang="en-US" dirty="0" smtClean="0"/>
              <a:t>Learning</a:t>
            </a:r>
          </a:p>
          <a:p>
            <a:r>
              <a:rPr lang="en-US" dirty="0" smtClean="0"/>
              <a:t>Gamification</a:t>
            </a:r>
          </a:p>
          <a:p>
            <a:r>
              <a:rPr lang="en-US" dirty="0"/>
              <a:t>Artificial Intelligence</a:t>
            </a:r>
            <a:endParaRPr lang="ru-RU" dirty="0"/>
          </a:p>
        </p:txBody>
      </p:sp>
    </p:spTree>
    <p:extLst>
      <p:ext uri="{BB962C8B-B14F-4D97-AF65-F5344CB8AC3E}">
        <p14:creationId xmlns:p14="http://schemas.microsoft.com/office/powerpoint/2010/main" val="38355661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головок 12"/>
          <p:cNvSpPr>
            <a:spLocks noGrp="1"/>
          </p:cNvSpPr>
          <p:nvPr>
            <p:ph type="title"/>
          </p:nvPr>
        </p:nvSpPr>
        <p:spPr/>
        <p:txBody>
          <a:bodyPr rtlCol="0"/>
          <a:lstStyle/>
          <a:p>
            <a:r>
              <a:rPr lang="en-US" dirty="0" smtClean="0">
                <a:solidFill>
                  <a:srgbClr val="FF0000"/>
                </a:solidFill>
              </a:rPr>
              <a:t>Education</a:t>
            </a:r>
            <a:endParaRPr lang="ru" dirty="0">
              <a:solidFill>
                <a:srgbClr val="FF0000"/>
              </a:solidFill>
            </a:endParaRPr>
          </a:p>
        </p:txBody>
      </p:sp>
      <p:sp>
        <p:nvSpPr>
          <p:cNvPr id="5" name="Объект 4"/>
          <p:cNvSpPr>
            <a:spLocks noGrp="1"/>
          </p:cNvSpPr>
          <p:nvPr>
            <p:ph idx="1"/>
          </p:nvPr>
        </p:nvSpPr>
        <p:spPr>
          <a:xfrm>
            <a:off x="1218883" y="1803400"/>
            <a:ext cx="9751060" cy="4505920"/>
          </a:xfrm>
        </p:spPr>
        <p:txBody>
          <a:bodyPr>
            <a:normAutofit/>
          </a:bodyPr>
          <a:lstStyle/>
          <a:p>
            <a:pPr marL="0" indent="0">
              <a:buNone/>
            </a:pPr>
            <a:endParaRPr lang="en-US" sz="3200" b="1" dirty="0" smtClean="0"/>
          </a:p>
          <a:p>
            <a:r>
              <a:rPr lang="en-US" sz="3200" b="1" dirty="0" smtClean="0"/>
              <a:t>1. Philosophical definition of Education </a:t>
            </a:r>
          </a:p>
          <a:p>
            <a:r>
              <a:rPr lang="en-US" sz="3200" b="1" dirty="0" smtClean="0"/>
              <a:t>2. </a:t>
            </a:r>
            <a:r>
              <a:rPr lang="en-US" sz="3200" b="1" dirty="0"/>
              <a:t>T</a:t>
            </a:r>
            <a:r>
              <a:rPr lang="en-US" sz="3200" b="1" dirty="0" smtClean="0"/>
              <a:t>he aims of education </a:t>
            </a:r>
          </a:p>
          <a:p>
            <a:r>
              <a:rPr lang="en-US" sz="3200" b="1" dirty="0"/>
              <a:t>3</a:t>
            </a:r>
            <a:r>
              <a:rPr lang="en-US" sz="3200" b="1" dirty="0" smtClean="0"/>
              <a:t>. Teaching and learning</a:t>
            </a:r>
          </a:p>
          <a:p>
            <a:pPr marL="0" indent="0">
              <a:buNone/>
            </a:pPr>
            <a:endParaRPr lang="ru-RU" sz="3200" b="1" dirty="0"/>
          </a:p>
        </p:txBody>
      </p:sp>
    </p:spTree>
    <p:extLst>
      <p:ext uri="{BB962C8B-B14F-4D97-AF65-F5344CB8AC3E}">
        <p14:creationId xmlns:p14="http://schemas.microsoft.com/office/powerpoint/2010/main" val="101646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93812" y="548680"/>
            <a:ext cx="10276131" cy="5521920"/>
          </a:xfrm>
        </p:spPr>
        <p:txBody>
          <a:bodyPr>
            <a:normAutofit lnSpcReduction="10000"/>
          </a:bodyPr>
          <a:lstStyle/>
          <a:p>
            <a:r>
              <a:rPr lang="en-US" sz="2800" dirty="0" smtClean="0">
                <a:solidFill>
                  <a:srgbClr val="FF0000"/>
                </a:solidFill>
              </a:rPr>
              <a:t>1</a:t>
            </a:r>
            <a:r>
              <a:rPr lang="en-US" sz="2800" dirty="0">
                <a:solidFill>
                  <a:srgbClr val="FF0000"/>
                </a:solidFill>
              </a:rPr>
              <a:t>. Philosophical definition of Education </a:t>
            </a:r>
            <a:endParaRPr lang="en-US" sz="2800" dirty="0" smtClean="0">
              <a:solidFill>
                <a:srgbClr val="FF0000"/>
              </a:solidFill>
            </a:endParaRPr>
          </a:p>
          <a:p>
            <a:r>
              <a:rPr lang="en-US" sz="2000" dirty="0" smtClean="0"/>
              <a:t>Philosophers </a:t>
            </a:r>
            <a:r>
              <a:rPr lang="en-US" sz="2000" dirty="0"/>
              <a:t>and educators have offered a wide range of definitions of education, each reflecting different perspectives on its purpose and nature</a:t>
            </a:r>
            <a:r>
              <a:rPr lang="en-US" sz="2000" dirty="0" smtClean="0"/>
              <a:t>. </a:t>
            </a:r>
          </a:p>
          <a:p>
            <a:r>
              <a:rPr lang="en-US" sz="2000" dirty="0">
                <a:solidFill>
                  <a:srgbClr val="FF0000"/>
                </a:solidFill>
              </a:rPr>
              <a:t>Plato: </a:t>
            </a:r>
            <a:r>
              <a:rPr lang="en-US" sz="2000" dirty="0"/>
              <a:t>Education is the process of drawing out the innate knowledge and virtues of the soul. In his view, education is not just about imparting knowledge but about guiding individuals to realize their own potential and achieve moral and intellectual development</a:t>
            </a:r>
            <a:r>
              <a:rPr lang="en-US" sz="2000" dirty="0" smtClean="0"/>
              <a:t>.</a:t>
            </a:r>
          </a:p>
          <a:p>
            <a:r>
              <a:rPr lang="en-US" sz="2000" dirty="0">
                <a:solidFill>
                  <a:srgbClr val="FF0000"/>
                </a:solidFill>
              </a:rPr>
              <a:t>Socrates: </a:t>
            </a:r>
            <a:r>
              <a:rPr lang="en-US" sz="2000" dirty="0"/>
              <a:t>Education is the art of questioning and dialogue aimed at achieving deeper understanding and self-awareness. Socrates believed that education involved engaging in critical questioning and examining one's beliefs to attain wisdom</a:t>
            </a:r>
            <a:r>
              <a:rPr lang="en-US" sz="2000" dirty="0" smtClean="0"/>
              <a:t>.</a:t>
            </a:r>
          </a:p>
          <a:p>
            <a:r>
              <a:rPr lang="en-US" sz="2000" dirty="0">
                <a:solidFill>
                  <a:srgbClr val="FF0000"/>
                </a:solidFill>
              </a:rPr>
              <a:t>Aristotle: </a:t>
            </a:r>
            <a:r>
              <a:rPr lang="en-US" sz="2000" dirty="0"/>
              <a:t>Education is the process of shaping character and intellect to achieve the good life. Aristotle emphasized the development of moral virtues and practical wisdom, seeing education as crucial for cultivating virtuous citizens who can contribute to the common good</a:t>
            </a:r>
            <a:r>
              <a:rPr lang="en-US" sz="2000" dirty="0" smtClean="0"/>
              <a:t>.</a:t>
            </a:r>
          </a:p>
          <a:p>
            <a:r>
              <a:rPr lang="en-US" sz="2000" dirty="0">
                <a:solidFill>
                  <a:srgbClr val="FF0000"/>
                </a:solidFill>
              </a:rPr>
              <a:t>Immanuel Kant: </a:t>
            </a:r>
            <a:r>
              <a:rPr lang="en-US" sz="2000" dirty="0"/>
              <a:t>Education is the process of developing autonomy and moral maturity. Kant saw education as essential for individuals to achieve moral self-governance and to act according to reason and ethical principles.</a:t>
            </a:r>
            <a:endParaRPr lang="ru-RU" sz="2000" dirty="0"/>
          </a:p>
        </p:txBody>
      </p:sp>
    </p:spTree>
    <p:extLst>
      <p:ext uri="{BB962C8B-B14F-4D97-AF65-F5344CB8AC3E}">
        <p14:creationId xmlns:p14="http://schemas.microsoft.com/office/powerpoint/2010/main" val="2819611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981844" y="620688"/>
            <a:ext cx="9988099" cy="5449912"/>
          </a:xfrm>
        </p:spPr>
        <p:txBody>
          <a:bodyPr>
            <a:normAutofit/>
          </a:bodyPr>
          <a:lstStyle/>
          <a:p>
            <a:r>
              <a:rPr lang="en-US" sz="2000" dirty="0">
                <a:solidFill>
                  <a:srgbClr val="FF0000"/>
                </a:solidFill>
              </a:rPr>
              <a:t>Herbert Spencer: </a:t>
            </a:r>
            <a:r>
              <a:rPr lang="en-US" sz="2000" dirty="0"/>
              <a:t>Education is the process of preparing individuals to adapt to their environment and to meet the demands of life. Spencer viewed education as a means of equipping individuals with the skills and knowledge necessary for survival and progress in society</a:t>
            </a:r>
            <a:r>
              <a:rPr lang="en-US" sz="2000" dirty="0" smtClean="0"/>
              <a:t>.</a:t>
            </a:r>
          </a:p>
          <a:p>
            <a:r>
              <a:rPr lang="en-US" sz="2000" dirty="0">
                <a:solidFill>
                  <a:srgbClr val="FF0000"/>
                </a:solidFill>
              </a:rPr>
              <a:t>Friedrich Nietzsche: </a:t>
            </a:r>
            <a:r>
              <a:rPr lang="en-US" sz="2000" dirty="0"/>
              <a:t>Education is a means of cultivating individual strength and creativity. Nietzsche saw education as a way to overcome conventional values and to develop one's unique potential and vision</a:t>
            </a:r>
            <a:r>
              <a:rPr lang="en-US" sz="2000" dirty="0" smtClean="0"/>
              <a:t>.</a:t>
            </a:r>
          </a:p>
          <a:p>
            <a:r>
              <a:rPr lang="en-US" sz="2000" dirty="0">
                <a:solidFill>
                  <a:srgbClr val="FF0000"/>
                </a:solidFill>
              </a:rPr>
              <a:t>Maria Montessori: </a:t>
            </a:r>
            <a:r>
              <a:rPr lang="en-US" sz="2000" dirty="0"/>
              <a:t>Education is a method of fostering a child’s natural desire to learn through a prepared environment and self-directed activity. Montessori emphasized respect for the child's independence and the importance of providing opportunities for self-discovery and exploration</a:t>
            </a:r>
            <a:r>
              <a:rPr lang="en-US" sz="2000" dirty="0" smtClean="0"/>
              <a:t>.</a:t>
            </a:r>
          </a:p>
          <a:p>
            <a:r>
              <a:rPr lang="en-US" sz="2000" dirty="0">
                <a:solidFill>
                  <a:srgbClr val="FF0000"/>
                </a:solidFill>
              </a:rPr>
              <a:t>John Dewey: </a:t>
            </a:r>
            <a:r>
              <a:rPr lang="en-US" sz="2000" dirty="0"/>
              <a:t>Education is a social process that fosters growth through active and experiential learning. Dewey saw education as a means of adapting to and interacting with the environment, emphasizing the role of experience and problem-solving in learning.</a:t>
            </a:r>
            <a:endParaRPr lang="ru-RU" sz="2000" dirty="0"/>
          </a:p>
        </p:txBody>
      </p:sp>
    </p:spTree>
    <p:extLst>
      <p:ext uri="{BB962C8B-B14F-4D97-AF65-F5344CB8AC3E}">
        <p14:creationId xmlns:p14="http://schemas.microsoft.com/office/powerpoint/2010/main" val="1572630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93812" y="620688"/>
            <a:ext cx="11017224" cy="5760640"/>
          </a:xfrm>
        </p:spPr>
        <p:txBody>
          <a:bodyPr>
            <a:normAutofit lnSpcReduction="10000"/>
          </a:bodyPr>
          <a:lstStyle/>
          <a:p>
            <a:r>
              <a:rPr lang="en-US" dirty="0"/>
              <a:t>Philosophy is the study of fundamental questions about existence, knowledge, values, and reality. It provides a framework for understanding the world around us and our place in it. In the context of education, philosophy is concerned with the study of the nature and purpose of education, the role of the teacher and student, and the methods of teaching and learning.</a:t>
            </a:r>
          </a:p>
          <a:p>
            <a:r>
              <a:rPr lang="en-US" dirty="0" smtClean="0"/>
              <a:t>Philosophy </a:t>
            </a:r>
            <a:r>
              <a:rPr lang="en-US" dirty="0"/>
              <a:t>of Education is a label applied to the study of the purpose, process, nature and ideals of education. It can be considered a branch of both philosophy and education. Education can be defined as the teaching and learning of specific skills, and the imparting of knowledge, judgment and wisdom, and is something broader than the societal institution of education we often speak of</a:t>
            </a:r>
            <a:r>
              <a:rPr lang="en-US" dirty="0" smtClean="0"/>
              <a:t>.</a:t>
            </a:r>
          </a:p>
          <a:p>
            <a:r>
              <a:rPr lang="en-US" dirty="0" smtClean="0"/>
              <a:t>Philosophy </a:t>
            </a:r>
            <a:r>
              <a:rPr lang="en-US" dirty="0"/>
              <a:t>of education refers to the underlying beliefs and values that inform educational practices. It shapes the goals and objectives of education and provides a framework for designing curricula, selecting teaching methods, and evaluating student learning. The philosophy of education is influenced by various factors such as cultural, social, and historical contexts, personal experiences, and philosophical traditions.</a:t>
            </a:r>
            <a:endParaRPr lang="ru-RU" dirty="0"/>
          </a:p>
        </p:txBody>
      </p:sp>
    </p:spTree>
    <p:extLst>
      <p:ext uri="{BB962C8B-B14F-4D97-AF65-F5344CB8AC3E}">
        <p14:creationId xmlns:p14="http://schemas.microsoft.com/office/powerpoint/2010/main" val="1376151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93812" y="476672"/>
            <a:ext cx="10873208" cy="5904656"/>
          </a:xfrm>
        </p:spPr>
        <p:txBody>
          <a:bodyPr>
            <a:normAutofit/>
          </a:bodyPr>
          <a:lstStyle/>
          <a:p>
            <a:r>
              <a:rPr lang="en-US" dirty="0">
                <a:solidFill>
                  <a:srgbClr val="FF0000"/>
                </a:solidFill>
              </a:rPr>
              <a:t>2. The aims of education </a:t>
            </a:r>
          </a:p>
          <a:p>
            <a:r>
              <a:rPr lang="en-US" dirty="0"/>
              <a:t>Aims of </a:t>
            </a:r>
            <a:r>
              <a:rPr lang="en-US" dirty="0" smtClean="0"/>
              <a:t>education </a:t>
            </a:r>
            <a:r>
              <a:rPr lang="en-US" dirty="0"/>
              <a:t>refer to the goals and objectives that educators hope to achieve through teaching and learning. The aims of education reflect the underlying philosophy of education and provide a guide for educational practices. They may include cognitive goals such as developing critical thinking skills and acquiring knowledge, affective goals such as promoting emotional and social development, and behavioral goals such as developing practical skills</a:t>
            </a:r>
            <a:r>
              <a:rPr lang="en-US" dirty="0" smtClean="0"/>
              <a:t>. </a:t>
            </a:r>
          </a:p>
          <a:p>
            <a:r>
              <a:rPr lang="en-US" dirty="0"/>
              <a:t>The aims of education are informed by the broader social and cultural contexts in which education takes place. For example, in societies where the economy is highly industrialized, the aims of education may focus on developing technical and vocational skills that prepare students for the workforce. In societies where democracy is highly valued, the aims of education may focus on developing civic knowledge and skills that promote democratic participation</a:t>
            </a:r>
            <a:r>
              <a:rPr lang="en-US" dirty="0" smtClean="0"/>
              <a:t>. </a:t>
            </a:r>
            <a:endParaRPr lang="ru-RU" dirty="0"/>
          </a:p>
        </p:txBody>
      </p:sp>
    </p:spTree>
    <p:extLst>
      <p:ext uri="{BB962C8B-B14F-4D97-AF65-F5344CB8AC3E}">
        <p14:creationId xmlns:p14="http://schemas.microsoft.com/office/powerpoint/2010/main" val="340818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93812" y="548680"/>
            <a:ext cx="10801200" cy="5760640"/>
          </a:xfrm>
        </p:spPr>
        <p:txBody>
          <a:bodyPr>
            <a:normAutofit/>
          </a:bodyPr>
          <a:lstStyle/>
          <a:p>
            <a:r>
              <a:rPr lang="en-US" sz="2800" dirty="0">
                <a:solidFill>
                  <a:srgbClr val="FF0000"/>
                </a:solidFill>
              </a:rPr>
              <a:t>Aims of </a:t>
            </a:r>
            <a:r>
              <a:rPr lang="en-US" sz="2800" dirty="0" smtClean="0">
                <a:solidFill>
                  <a:srgbClr val="FF0000"/>
                </a:solidFill>
              </a:rPr>
              <a:t>Education </a:t>
            </a:r>
            <a:r>
              <a:rPr lang="en-US" sz="2800" dirty="0">
                <a:solidFill>
                  <a:srgbClr val="FF0000"/>
                </a:solidFill>
              </a:rPr>
              <a:t>in </a:t>
            </a:r>
            <a:r>
              <a:rPr lang="en-US" sz="2800" dirty="0" smtClean="0">
                <a:solidFill>
                  <a:srgbClr val="FF0000"/>
                </a:solidFill>
              </a:rPr>
              <a:t>Idealism</a:t>
            </a:r>
          </a:p>
          <a:p>
            <a:r>
              <a:rPr lang="en-US" sz="2800" dirty="0">
                <a:solidFill>
                  <a:schemeClr val="tx2"/>
                </a:solidFill>
              </a:rPr>
              <a:t>In an idealistic education system emphasis should be placed on developing the mind, personal discipline, and character development. A person should be literate and of good </a:t>
            </a:r>
            <a:r>
              <a:rPr lang="en-US" sz="2800" dirty="0" smtClean="0">
                <a:solidFill>
                  <a:schemeClr val="tx2"/>
                </a:solidFill>
              </a:rPr>
              <a:t>moral character.</a:t>
            </a:r>
          </a:p>
          <a:p>
            <a:r>
              <a:rPr lang="en-US" sz="2800" dirty="0">
                <a:solidFill>
                  <a:schemeClr val="tx2"/>
                </a:solidFill>
              </a:rPr>
              <a:t>The aim of education is to brings the child as close to Absolute Truth as possible. All of the aims of the idealist as educator find their ground in the conception of Ultimate Reality and the students’ relation to this Reality</a:t>
            </a:r>
            <a:r>
              <a:rPr lang="en-US" sz="2800" dirty="0" smtClean="0">
                <a:solidFill>
                  <a:schemeClr val="tx2"/>
                </a:solidFill>
              </a:rPr>
              <a:t>.</a:t>
            </a:r>
          </a:p>
          <a:p>
            <a:r>
              <a:rPr lang="en-US" sz="2800" dirty="0">
                <a:solidFill>
                  <a:schemeClr val="tx2"/>
                </a:solidFill>
              </a:rPr>
              <a:t>In idealism, the aim of education is to discover and develop each individual’s abilities and full moral excellence in order to better serve society</a:t>
            </a:r>
            <a:endParaRPr lang="ru-RU" sz="2800" dirty="0">
              <a:solidFill>
                <a:schemeClr val="tx2"/>
              </a:solidFill>
            </a:endParaRPr>
          </a:p>
        </p:txBody>
      </p:sp>
    </p:spTree>
    <p:extLst>
      <p:ext uri="{BB962C8B-B14F-4D97-AF65-F5344CB8AC3E}">
        <p14:creationId xmlns:p14="http://schemas.microsoft.com/office/powerpoint/2010/main" val="1773989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21804" y="620688"/>
            <a:ext cx="11017224" cy="5832648"/>
          </a:xfrm>
        </p:spPr>
        <p:txBody>
          <a:bodyPr/>
          <a:lstStyle/>
          <a:p>
            <a:r>
              <a:rPr lang="en-US" dirty="0">
                <a:solidFill>
                  <a:srgbClr val="FF0000"/>
                </a:solidFill>
              </a:rPr>
              <a:t>Aims of </a:t>
            </a:r>
            <a:r>
              <a:rPr lang="en-US" dirty="0" smtClean="0">
                <a:solidFill>
                  <a:srgbClr val="FF0000"/>
                </a:solidFill>
              </a:rPr>
              <a:t>Education </a:t>
            </a:r>
            <a:r>
              <a:rPr lang="en-US" dirty="0">
                <a:solidFill>
                  <a:srgbClr val="FF0000"/>
                </a:solidFill>
              </a:rPr>
              <a:t>in </a:t>
            </a:r>
            <a:r>
              <a:rPr lang="en-US" dirty="0" smtClean="0">
                <a:solidFill>
                  <a:srgbClr val="FF0000"/>
                </a:solidFill>
              </a:rPr>
              <a:t>Naturalism</a:t>
            </a:r>
          </a:p>
          <a:p>
            <a:r>
              <a:rPr lang="en-US" dirty="0">
                <a:solidFill>
                  <a:schemeClr val="bg2">
                    <a:lumMod val="10000"/>
                  </a:schemeClr>
                </a:solidFill>
              </a:rPr>
              <a:t>Education is for the body as well as the mind; and this should not be forgotten. Even if it were possible, there is no point in making a man mentally fit for life and neglecting </a:t>
            </a:r>
            <a:r>
              <a:rPr lang="en-US" dirty="0" smtClean="0">
                <a:solidFill>
                  <a:schemeClr val="bg2">
                    <a:lumMod val="10000"/>
                  </a:schemeClr>
                </a:solidFill>
              </a:rPr>
              <a:t>his physical </a:t>
            </a:r>
            <a:r>
              <a:rPr lang="en-US" dirty="0">
                <a:solidFill>
                  <a:schemeClr val="bg2">
                    <a:lumMod val="10000"/>
                  </a:schemeClr>
                </a:solidFill>
              </a:rPr>
              <a:t>fitness The naturalist, as Herbert Spencer represents them, first regards the pupil from the physical side. For the child is at bottom a little animal, whatever else he may be. He has a body, or, to be more accurate, he is a body one of his first requirements therefore is that he be healthy, a vigorous animal, able to stand the wear and tear of </a:t>
            </a:r>
            <a:r>
              <a:rPr lang="en-US" dirty="0" smtClean="0">
                <a:solidFill>
                  <a:schemeClr val="bg2">
                    <a:lumMod val="10000"/>
                  </a:schemeClr>
                </a:solidFill>
              </a:rPr>
              <a:t>living. </a:t>
            </a:r>
          </a:p>
          <a:p>
            <a:r>
              <a:rPr lang="en-US" dirty="0">
                <a:solidFill>
                  <a:schemeClr val="bg2">
                    <a:lumMod val="10000"/>
                  </a:schemeClr>
                </a:solidFill>
              </a:rPr>
              <a:t>Since the naturalist denies the validity of any aims outside the natural sphere, their concern must be with immediate or proximate aims. Perhaps these aims might be summed in the dictum that schools should develop the “whole child,” that is, the entire natural organism. Whereas traditional education had placed major emphasis upon intellectual function, the naturalist proposes that the child be given opportunity to grow physically, mentally, socially, emotionally, aesthetically, </a:t>
            </a:r>
            <a:r>
              <a:rPr lang="en-US" dirty="0" smtClean="0">
                <a:solidFill>
                  <a:schemeClr val="bg2">
                    <a:lumMod val="10000"/>
                  </a:schemeClr>
                </a:solidFill>
              </a:rPr>
              <a:t>vocationally. </a:t>
            </a:r>
            <a:endParaRPr lang="ru-RU" dirty="0">
              <a:solidFill>
                <a:schemeClr val="bg2">
                  <a:lumMod val="10000"/>
                </a:schemeClr>
              </a:solidFill>
            </a:endParaRPr>
          </a:p>
        </p:txBody>
      </p:sp>
    </p:spTree>
    <p:extLst>
      <p:ext uri="{BB962C8B-B14F-4D97-AF65-F5344CB8AC3E}">
        <p14:creationId xmlns:p14="http://schemas.microsoft.com/office/powerpoint/2010/main" val="1577114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21804" y="620688"/>
            <a:ext cx="10873207" cy="5688632"/>
          </a:xfrm>
        </p:spPr>
        <p:txBody>
          <a:bodyPr>
            <a:normAutofit lnSpcReduction="10000"/>
          </a:bodyPr>
          <a:lstStyle/>
          <a:p>
            <a:r>
              <a:rPr lang="en-US" dirty="0">
                <a:solidFill>
                  <a:srgbClr val="FF0000"/>
                </a:solidFill>
              </a:rPr>
              <a:t>Aims of </a:t>
            </a:r>
            <a:r>
              <a:rPr lang="en-US" dirty="0" smtClean="0">
                <a:solidFill>
                  <a:srgbClr val="FF0000"/>
                </a:solidFill>
              </a:rPr>
              <a:t>Education </a:t>
            </a:r>
            <a:r>
              <a:rPr lang="en-US" dirty="0">
                <a:solidFill>
                  <a:srgbClr val="FF0000"/>
                </a:solidFill>
              </a:rPr>
              <a:t>in </a:t>
            </a:r>
            <a:r>
              <a:rPr lang="en-US" dirty="0" smtClean="0">
                <a:solidFill>
                  <a:srgbClr val="FF0000"/>
                </a:solidFill>
              </a:rPr>
              <a:t>Pragmatism</a:t>
            </a:r>
          </a:p>
          <a:p>
            <a:r>
              <a:rPr lang="en-US" dirty="0">
                <a:solidFill>
                  <a:schemeClr val="tx2">
                    <a:lumMod val="95000"/>
                    <a:lumOff val="5000"/>
                  </a:schemeClr>
                </a:solidFill>
              </a:rPr>
              <a:t>According to pragmatists the main focus of education is not social heritage of the past, but the good life in the present and in the future. The standard of social good is constantly changing, so it should be tested and verified through changing experience. Life does not stand still and there is a constant need for </a:t>
            </a:r>
            <a:r>
              <a:rPr lang="en-US" dirty="0" smtClean="0">
                <a:solidFill>
                  <a:schemeClr val="tx2">
                    <a:lumMod val="95000"/>
                    <a:lumOff val="5000"/>
                  </a:schemeClr>
                </a:solidFill>
              </a:rPr>
              <a:t>improvement.</a:t>
            </a:r>
          </a:p>
          <a:p>
            <a:r>
              <a:rPr lang="en-US" dirty="0" smtClean="0">
                <a:solidFill>
                  <a:schemeClr val="tx2">
                    <a:lumMod val="95000"/>
                    <a:lumOff val="5000"/>
                  </a:schemeClr>
                </a:solidFill>
              </a:rPr>
              <a:t>To </a:t>
            </a:r>
            <a:r>
              <a:rPr lang="en-US" dirty="0">
                <a:solidFill>
                  <a:schemeClr val="tx2">
                    <a:lumMod val="95000"/>
                    <a:lumOff val="5000"/>
                  </a:schemeClr>
                </a:solidFill>
              </a:rPr>
              <a:t>have an aim is to act with </a:t>
            </a:r>
            <a:r>
              <a:rPr lang="en-US" dirty="0" smtClean="0">
                <a:solidFill>
                  <a:schemeClr val="tx2">
                    <a:lumMod val="95000"/>
                    <a:lumOff val="5000"/>
                  </a:schemeClr>
                </a:solidFill>
              </a:rPr>
              <a:t>meaning</a:t>
            </a:r>
            <a:r>
              <a:rPr lang="en-US" dirty="0">
                <a:solidFill>
                  <a:schemeClr val="tx2">
                    <a:lumMod val="95000"/>
                    <a:lumOff val="5000"/>
                  </a:schemeClr>
                </a:solidFill>
              </a:rPr>
              <a:t>.-John Dewey, Democracy and </a:t>
            </a:r>
            <a:r>
              <a:rPr lang="en-US" dirty="0" smtClean="0">
                <a:solidFill>
                  <a:schemeClr val="tx2">
                    <a:lumMod val="95000"/>
                    <a:lumOff val="5000"/>
                  </a:schemeClr>
                </a:solidFill>
              </a:rPr>
              <a:t>Education</a:t>
            </a:r>
          </a:p>
          <a:p>
            <a:r>
              <a:rPr lang="en-US" dirty="0">
                <a:solidFill>
                  <a:schemeClr val="tx2">
                    <a:lumMod val="95000"/>
                    <a:lumOff val="5000"/>
                  </a:schemeClr>
                </a:solidFill>
              </a:rPr>
              <a:t>Pragmatists believe that the aims are always determined by individual not by any organization or any structure.  Perhaps the best statement of what might be called the pragmatist’s educational aims can be found in the writing of John Dewey. The aim for education is to teach children to be comfortable in their learning environment to an extent that children are living their life. Dewey believed in this type of environment that is not considered a preparation for life, but life. He believed that educators should know the things that motivate and interest children and plan accordingly. Dewey believed that aims should grow out of existing conditions, be tentative, and have an end view.</a:t>
            </a:r>
            <a:endParaRPr lang="ru-RU" dirty="0">
              <a:solidFill>
                <a:schemeClr val="tx2">
                  <a:lumMod val="95000"/>
                  <a:lumOff val="5000"/>
                </a:schemeClr>
              </a:solidFill>
            </a:endParaRPr>
          </a:p>
        </p:txBody>
      </p:sp>
    </p:spTree>
    <p:extLst>
      <p:ext uri="{BB962C8B-B14F-4D97-AF65-F5344CB8AC3E}">
        <p14:creationId xmlns:p14="http://schemas.microsoft.com/office/powerpoint/2010/main" val="1877980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Книга 16 х 9">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hade val="90000"/>
                <a:satMod val="150000"/>
              </a:schemeClr>
            </a:gs>
            <a:gs pos="60000">
              <a:schemeClr val="phClr">
                <a:shade val="20000"/>
                <a:satMod val="255000"/>
              </a:schemeClr>
            </a:gs>
          </a:gsLst>
          <a:lin ang="5400000" scaled="0"/>
        </a:gradFill>
        <a:blipFill rotWithShape="1">
          <a:blip xmlns:r="http://schemas.openxmlformats.org/officeDocument/2006/relationships" r:embed="rId1">
            <a:duotone>
              <a:schemeClr val="phClr">
                <a:shade val="12000"/>
                <a:satMod val="240000"/>
              </a:schemeClr>
              <a:schemeClr val="phClr"/>
            </a:duotone>
          </a:blip>
          <a:stretch/>
        </a:blipFill>
      </a:bgFillStyleLst>
    </a:fmtScheme>
  </a:themeElements>
  <a:objectDefaults/>
  <a:extraClrSchemeLst/>
  <a:extLst>
    <a:ext uri="{05A4C25C-085E-4340-85A3-A5531E510DB2}">
      <thm15:themeFamily xmlns:thm15="http://schemas.microsoft.com/office/thememl/2012/main" name="Office_9533599_TF02801059" id="{4B3E191D-B3C9-4DCD-B491-B38D7FE3D852}" vid="{95EF1F8E-C174-455E-A76C-C3640C6B91A7}"/>
    </a:ext>
  </a:extLst>
</a:theme>
</file>

<file path=ppt/theme/theme2.xml><?xml version="1.0" encoding="utf-8"?>
<a:theme xmlns:a="http://schemas.openxmlformats.org/drawingml/2006/main" name="Тема Offic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Тема Office">
  <a:themeElements>
    <a:clrScheme name="BooksClassic_16x9">
      <a:dk1>
        <a:srgbClr val="6A3A20"/>
      </a:dk1>
      <a:lt1>
        <a:sysClr val="window" lastClr="FFFFFF"/>
      </a:lt1>
      <a:dk2>
        <a:srgbClr val="000000"/>
      </a:dk2>
      <a:lt2>
        <a:srgbClr val="FFEDB9"/>
      </a:lt2>
      <a:accent1>
        <a:srgbClr val="6A3A20"/>
      </a:accent1>
      <a:accent2>
        <a:srgbClr val="B4914C"/>
      </a:accent2>
      <a:accent3>
        <a:srgbClr val="610606"/>
      </a:accent3>
      <a:accent4>
        <a:srgbClr val="2B3742"/>
      </a:accent4>
      <a:accent5>
        <a:srgbClr val="787A41"/>
      </a:accent5>
      <a:accent6>
        <a:srgbClr val="B95E14"/>
      </a:accent6>
      <a:hlink>
        <a:srgbClr val="2B3742"/>
      </a:hlink>
      <a:folHlink>
        <a:srgbClr val="C1A56D"/>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false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1360476</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2011-12-12T13:37:00+00:00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2035-01-01T08:00:00+00:00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TP102801058</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706496</LocLastLocAttemptVersionLookup>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APAuthor xmlns="4873beb7-5857-4685-be1f-d57550cc96cc">
      <UserInfo>
        <DisplayName>REDMOND\v-soujap</DisplayName>
        <AccountId>1954</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14</OriginalRelease>
    <TPLaunchHelpLinkType xmlns="4873beb7-5857-4685-be1f-d57550cc96cc">Template</TPLaunchHelpLinkType>
    <LocalizationTagsTaxHTField0 xmlns="4873beb7-5857-4685-be1f-d57550cc96cc">
      <Terms xmlns="http://schemas.microsoft.com/office/infopath/2007/PartnerControls"/>
    </LocalizationTagsTaxHTField0>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003AC8-209A-4321-A17C-1B7A20643390}">
  <ds:schemaRefs>
    <ds:schemaRef ds:uri="http://schemas.microsoft.com/sharepoint/v3/contenttype/forms"/>
  </ds:schemaRefs>
</ds:datastoreItem>
</file>

<file path=customXml/itemProps2.xml><?xml version="1.0" encoding="utf-8"?>
<ds:datastoreItem xmlns:ds="http://schemas.openxmlformats.org/officeDocument/2006/customXml" ds:itemID="{4ED80E12-3BE9-4746-820E-FFB249F467F2}">
  <ds:schemaRefs>
    <ds:schemaRef ds:uri="http://purl.org/dc/terms/"/>
    <ds:schemaRef ds:uri="http://purl.org/dc/elements/1.1/"/>
    <ds:schemaRef ds:uri="http://www.w3.org/XML/1998/namespace"/>
    <ds:schemaRef ds:uri="http://schemas.microsoft.com/office/infopath/2007/PartnerControls"/>
    <ds:schemaRef ds:uri="http://schemas.microsoft.com/office/2006/metadata/properties"/>
    <ds:schemaRef ds:uri="http://purl.org/dc/dcmitype/"/>
    <ds:schemaRef ds:uri="http://schemas.microsoft.com/office/2006/documentManagement/types"/>
    <ds:schemaRef ds:uri="http://schemas.openxmlformats.org/package/2006/metadata/core-properties"/>
    <ds:schemaRef ds:uri="4873beb7-5857-4685-be1f-d57550cc96cc"/>
  </ds:schemaRefs>
</ds:datastoreItem>
</file>

<file path=customXml/itemProps3.xml><?xml version="1.0" encoding="utf-8"?>
<ds:datastoreItem xmlns:ds="http://schemas.openxmlformats.org/officeDocument/2006/customXml" ds:itemID="{83ED4759-CFDD-43F0-817C-11D9197192B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Учебная презентация Книга (широкоэкранный формат)</Template>
  <TotalTime>1113</TotalTime>
  <Words>2140</Words>
  <Application>Microsoft Office PowerPoint</Application>
  <PresentationFormat>Произвольный</PresentationFormat>
  <Paragraphs>83</Paragraphs>
  <Slides>18</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18</vt:i4>
      </vt:variant>
    </vt:vector>
  </HeadingPairs>
  <TitlesOfParts>
    <vt:vector size="21" baseType="lpstr">
      <vt:lpstr>Arial</vt:lpstr>
      <vt:lpstr>Constantia</vt:lpstr>
      <vt:lpstr>Книга 16 х 9</vt:lpstr>
      <vt:lpstr>Education, Science and Digital transformation</vt:lpstr>
      <vt:lpstr>Education</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3. Teaching and learning </vt:lpstr>
      <vt:lpstr>Science</vt:lpstr>
      <vt:lpstr>Презентация PowerPoint</vt:lpstr>
      <vt:lpstr>History of Philosophy of Science</vt:lpstr>
      <vt:lpstr>Digital transformation</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Макет заголовка</dc:title>
  <dc:creator>Almas</dc:creator>
  <cp:lastModifiedBy>Almas</cp:lastModifiedBy>
  <cp:revision>50</cp:revision>
  <dcterms:created xsi:type="dcterms:W3CDTF">2024-09-09T10:29:17Z</dcterms:created>
  <dcterms:modified xsi:type="dcterms:W3CDTF">2024-10-09T15:52:19Z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