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6" d="100"/>
          <a:sy n="126" d="100"/>
        </p:scale>
        <p:origin x="214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Education, Science and Digital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Course: Philosophy</a:t>
            </a:r>
          </a:p>
          <a:p>
            <a:r>
              <a:rPr dirty="0"/>
              <a:t>Prepared by: </a:t>
            </a:r>
            <a:r>
              <a:rPr lang="en-US" dirty="0"/>
              <a:t>Ospan Ramazan</a:t>
            </a:r>
            <a:endParaRPr dirty="0"/>
          </a:p>
          <a:p>
            <a:r>
              <a:rPr dirty="0"/>
              <a:t>Instructor: </a:t>
            </a:r>
            <a:r>
              <a:rPr dirty="0" err="1"/>
              <a:t>Sabitov</a:t>
            </a:r>
            <a:r>
              <a:rPr dirty="0"/>
              <a:t> Almas </a:t>
            </a:r>
            <a:r>
              <a:rPr dirty="0" err="1"/>
              <a:t>Gazizovich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Education, science, and digital transformation are interconnected.</a:t>
            </a:r>
          </a:p>
          <a:p>
            <a:pPr marL="0" indent="0">
              <a:buNone/>
            </a:pPr>
            <a:r>
              <a:rPr dirty="0"/>
              <a:t>- Philosophical perspectives guide our understanding and decision-making.</a:t>
            </a:r>
          </a:p>
          <a:p>
            <a:pPr marL="0" indent="0">
              <a:buNone/>
            </a:pPr>
            <a:r>
              <a:rPr dirty="0"/>
              <a:t>- Embracing ethical practices in science and digitalization is crucial.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Lecture Notes on Philosophy of Education.</a:t>
            </a:r>
          </a:p>
          <a:p>
            <a:pPr marL="0" indent="0">
              <a:buNone/>
            </a:pPr>
            <a:r>
              <a:rPr dirty="0"/>
              <a:t>2. Works of Plato, Socrates, Aristotle, and Kant.</a:t>
            </a:r>
          </a:p>
          <a:p>
            <a:pPr marL="0" indent="0">
              <a:buNone/>
            </a:pPr>
            <a:r>
              <a:rPr dirty="0"/>
              <a:t>3. Studies on digitalization and its impact on society.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explores the philosophical aspects of Education, Science, and Digital Transformation. It discusses key concepts, aims of education, scientific approaches, and modern digital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Philosophical Definition of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Plato: Education draws out innate knowledge and virtues.</a:t>
            </a:r>
          </a:p>
          <a:p>
            <a:pPr marL="0" indent="0">
              <a:buNone/>
            </a:pPr>
            <a:r>
              <a:rPr dirty="0"/>
              <a:t>- Socrates: Education is questioning and dialogue for understanding.</a:t>
            </a:r>
          </a:p>
          <a:p>
            <a:pPr marL="0" indent="0">
              <a:buNone/>
            </a:pPr>
            <a:r>
              <a:rPr dirty="0"/>
              <a:t>- Aristotle: Education shapes character and intellect for a good life.</a:t>
            </a:r>
          </a:p>
          <a:p>
            <a:pPr marL="0" indent="0">
              <a:buNone/>
            </a:pPr>
            <a:r>
              <a:rPr dirty="0"/>
              <a:t>- Kant: Education develops autonomy and moral maturity.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Aims of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Develop critical thinking skills.</a:t>
            </a:r>
          </a:p>
          <a:p>
            <a:pPr marL="0" indent="0">
              <a:buNone/>
            </a:pPr>
            <a:r>
              <a:rPr dirty="0"/>
              <a:t>- Promote emotional and social development.</a:t>
            </a:r>
          </a:p>
          <a:p>
            <a:pPr marL="0" indent="0">
              <a:buNone/>
            </a:pPr>
            <a:r>
              <a:rPr dirty="0"/>
              <a:t>- Foster practical skills for life.</a:t>
            </a:r>
          </a:p>
          <a:p>
            <a:pPr marL="0" indent="0">
              <a:buNone/>
            </a:pPr>
            <a:r>
              <a:rPr dirty="0"/>
              <a:t>- Cultivate moral values and intellectual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Philosophical questions in education: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1. Which subjects are most important?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2. How should students be grouped?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3. What are the effects of grading and </a:t>
            </a:r>
            <a:r>
              <a:rPr lang="en-US" dirty="0"/>
              <a:t>	</a:t>
            </a:r>
            <a:r>
              <a:rPr dirty="0"/>
              <a:t>evaluation?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4. Should vocational education be separate </a:t>
            </a:r>
            <a:r>
              <a:rPr lang="en-US" dirty="0"/>
              <a:t>	</a:t>
            </a:r>
            <a:r>
              <a:rPr dirty="0"/>
              <a:t>from academic education?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Philosophy of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Science is based on observation, experimentation, and evidence.</a:t>
            </a:r>
          </a:p>
          <a:p>
            <a:pPr marL="0" indent="0">
              <a:buNone/>
            </a:pPr>
            <a:r>
              <a:rPr dirty="0"/>
              <a:t>- Key concepts include:</a:t>
            </a:r>
          </a:p>
          <a:p>
            <a:pPr marL="0" indent="0">
              <a:buNone/>
            </a:pPr>
            <a:r>
              <a:rPr dirty="0"/>
              <a:t>- Empiricism: Knowledge through experience.</a:t>
            </a:r>
          </a:p>
          <a:p>
            <a:pPr marL="0" indent="0">
              <a:buNone/>
            </a:pPr>
            <a:r>
              <a:rPr dirty="0"/>
              <a:t>- Positivism: Only scientific knowledge is authentic.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Aims of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Understanding the natural world.</a:t>
            </a:r>
          </a:p>
          <a:p>
            <a:pPr marL="0" indent="0">
              <a:buNone/>
            </a:pPr>
            <a:r>
              <a:rPr dirty="0"/>
              <a:t>- Developing technology for societal benefit.</a:t>
            </a:r>
          </a:p>
          <a:p>
            <a:pPr marL="0" indent="0">
              <a:buNone/>
            </a:pPr>
            <a:r>
              <a:rPr dirty="0"/>
              <a:t>- Using scientific knowledge to solve practical</a:t>
            </a:r>
            <a:r>
              <a:rPr lang="en-US" dirty="0"/>
              <a:t> </a:t>
            </a:r>
            <a:r>
              <a:rPr dirty="0"/>
              <a:t>problems.</a:t>
            </a:r>
          </a:p>
          <a:p>
            <a:pPr marL="0" indent="0">
              <a:buNone/>
            </a:pPr>
            <a:r>
              <a:rPr dirty="0"/>
              <a:t>- Promoting critical thinking and empirical reasoning.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Digitalization changes the way we live, learn, and work.</a:t>
            </a:r>
          </a:p>
          <a:p>
            <a:pPr marL="0" indent="0">
              <a:buNone/>
            </a:pPr>
            <a:r>
              <a:rPr dirty="0"/>
              <a:t>- Key topics include:</a:t>
            </a:r>
          </a:p>
          <a:p>
            <a:pPr marL="0" indent="0">
              <a:buNone/>
            </a:pPr>
            <a:r>
              <a:rPr dirty="0"/>
              <a:t>- Ethics of digitalization.</a:t>
            </a:r>
          </a:p>
          <a:p>
            <a:pPr marL="0" indent="0">
              <a:buNone/>
            </a:pPr>
            <a:r>
              <a:rPr dirty="0"/>
              <a:t>- The impact on democracy, equality, privacy, and trust.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Trends in Digitalization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Augmented Reality and Virtual Reality.</a:t>
            </a:r>
          </a:p>
          <a:p>
            <a:pPr marL="0" indent="0">
              <a:buNone/>
            </a:pPr>
            <a:r>
              <a:rPr dirty="0"/>
              <a:t>- Redesigned learning spaces.</a:t>
            </a:r>
          </a:p>
          <a:p>
            <a:pPr marL="0" indent="0">
              <a:buNone/>
            </a:pPr>
            <a:r>
              <a:rPr dirty="0"/>
              <a:t>- Personalized learning.</a:t>
            </a:r>
          </a:p>
          <a:p>
            <a:pPr marL="0" indent="0">
              <a:buNone/>
            </a:pPr>
            <a:r>
              <a:rPr dirty="0"/>
              <a:t>- Gamification.</a:t>
            </a:r>
          </a:p>
          <a:p>
            <a:pPr marL="0" indent="0">
              <a:buNone/>
            </a:pPr>
            <a:r>
              <a:rPr dirty="0"/>
              <a:t>- Artificial Intelligence.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387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Education, Science and Digital Transformation</vt:lpstr>
      <vt:lpstr>Introduction</vt:lpstr>
      <vt:lpstr>Philosophical Definition of Education</vt:lpstr>
      <vt:lpstr>The Aims of Education</vt:lpstr>
      <vt:lpstr>Teaching and Learning</vt:lpstr>
      <vt:lpstr>Philosophy of Science</vt:lpstr>
      <vt:lpstr>The Aims of Science</vt:lpstr>
      <vt:lpstr>Digital Transformation</vt:lpstr>
      <vt:lpstr>Current Trends in Digitalization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Education, Science and Digital Transformation</dc:title>
  <dc:subject/>
  <dc:creator/>
  <cp:keywords/>
  <dc:description>generated using python-pptx</dc:description>
  <cp:lastModifiedBy>Ramazan Ospan</cp:lastModifiedBy>
  <cp:revision>11</cp:revision>
  <dcterms:created xsi:type="dcterms:W3CDTF">2013-01-27T09:14:16Z</dcterms:created>
  <dcterms:modified xsi:type="dcterms:W3CDTF">2025-02-23T10:29:43Z</dcterms:modified>
  <cp:category/>
</cp:coreProperties>
</file>