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b="1" dirty="0"/>
              <a:t>Major Branches of Philosophy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824" y="3429000"/>
            <a:ext cx="7256352" cy="1752600"/>
          </a:xfrm>
        </p:spPr>
        <p:txBody>
          <a:bodyPr>
            <a:normAutofit fontScale="92500"/>
          </a:bodyPr>
          <a:lstStyle/>
          <a:p>
            <a:r>
              <a:rPr dirty="0"/>
              <a:t>Course: Philosophy</a:t>
            </a:r>
          </a:p>
          <a:p>
            <a:r>
              <a:rPr dirty="0"/>
              <a:t>Prepared by: </a:t>
            </a:r>
            <a:r>
              <a:rPr lang="en-US" dirty="0" err="1"/>
              <a:t>Kuanysh</a:t>
            </a:r>
            <a:r>
              <a:rPr lang="en-US" dirty="0"/>
              <a:t> Aziza, Ospan Ramazan</a:t>
            </a:r>
            <a:endParaRPr dirty="0"/>
          </a:p>
          <a:p>
            <a:r>
              <a:rPr dirty="0"/>
              <a:t>Instructor: </a:t>
            </a:r>
            <a:r>
              <a:rPr dirty="0" err="1"/>
              <a:t>Sabitov</a:t>
            </a:r>
            <a:r>
              <a:rPr dirty="0"/>
              <a:t> Almas </a:t>
            </a:r>
            <a:r>
              <a:rPr dirty="0" err="1"/>
              <a:t>Gazizovich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Studies the development of ideas over time.</a:t>
            </a:r>
          </a:p>
          <a:p>
            <a:r>
              <a:t>Examines:</a:t>
            </a:r>
          </a:p>
          <a:p>
            <a:r>
              <a:t>- How philosophical thoughts evolved.</a:t>
            </a:r>
          </a:p>
          <a:p>
            <a:r>
              <a:t>- How they influence modern life.</a:t>
            </a:r>
          </a:p>
          <a:p>
            <a:r>
              <a:t>Provides context to understand current philosophical debates.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Philosophy covers every aspect of life, from morality to logic.</a:t>
            </a:r>
          </a:p>
          <a:p>
            <a:r>
              <a:rPr dirty="0"/>
              <a:t>Understanding its branches helps us think critically and make better decisions.</a:t>
            </a:r>
          </a:p>
          <a:p>
            <a:r>
              <a:rPr dirty="0"/>
              <a:t>Encourages us to ask important questions:</a:t>
            </a:r>
          </a:p>
          <a:p>
            <a:r>
              <a:rPr dirty="0"/>
              <a:t>- What is the meaning of life?</a:t>
            </a:r>
          </a:p>
          <a:p>
            <a:r>
              <a:rPr dirty="0"/>
              <a:t>- What is justice?</a:t>
            </a:r>
          </a:p>
          <a:p>
            <a:r>
              <a:rPr dirty="0"/>
              <a:t>- How can we improve society?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Lectures on Platonus.</a:t>
            </a:r>
          </a:p>
          <a:p>
            <a:r>
              <a:t>2. Tuleubekov A.S. "Introduction to Philosophy."</a:t>
            </a:r>
          </a:p>
          <a:p>
            <a:r>
              <a:t>3. Additional sources used during preparation.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Philosophy is a systematic study of ideas, knowledge, and values.</a:t>
            </a:r>
          </a:p>
          <a:p>
            <a:r>
              <a:t>It addresses fundamental questions about reality, morality, knowledge, and human existence.</a:t>
            </a:r>
          </a:p>
          <a:p>
            <a:r>
              <a:t>Understanding the branches of philosophy helps us develop critical thinking and solve complex problems.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Branches of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1. Metaphysics – the study of reality.</a:t>
            </a:r>
          </a:p>
          <a:p>
            <a:r>
              <a:t>2. Epistemology – the study of knowledge.</a:t>
            </a:r>
          </a:p>
          <a:p>
            <a:r>
              <a:t>3. Ethics – the study of morality.</a:t>
            </a:r>
          </a:p>
          <a:p>
            <a:r>
              <a:t>4. Aesthetics – the study of beauty and art.</a:t>
            </a:r>
          </a:p>
          <a:p>
            <a:r>
              <a:t>5. Logic – the study of reasoning.</a:t>
            </a:r>
          </a:p>
          <a:p>
            <a:r>
              <a:t>6. Political Philosophy – the study of society and governance.</a:t>
            </a:r>
          </a:p>
          <a:p>
            <a:r>
              <a:t>7. History of Philosophy – the study of philosophical ideas over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Explores the nature of reality and existence.</a:t>
            </a:r>
          </a:p>
          <a:p>
            <a:r>
              <a:t>Key questions include:</a:t>
            </a:r>
          </a:p>
          <a:p>
            <a:r>
              <a:t>- What is real?</a:t>
            </a:r>
          </a:p>
          <a:p>
            <a:r>
              <a:t>- Does free will exist?</a:t>
            </a:r>
          </a:p>
          <a:p>
            <a:r>
              <a:t>- What is the nature of space and time?</a:t>
            </a:r>
          </a:p>
          <a:p>
            <a:r>
              <a:t>Central concept: Ontology – the study of being and existence.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Epistemology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Studies knowledge, its origin, and limits.</a:t>
            </a:r>
          </a:p>
          <a:p>
            <a:r>
              <a:t>Core questions:</a:t>
            </a:r>
          </a:p>
          <a:p>
            <a:r>
              <a:t>- What is knowledge?</a:t>
            </a:r>
          </a:p>
          <a:p>
            <a:r>
              <a:t>- How is knowledge acquired?</a:t>
            </a:r>
          </a:p>
          <a:p>
            <a:r>
              <a:t>Two main schools:</a:t>
            </a:r>
          </a:p>
          <a:p>
            <a:r>
              <a:t>- Empiricism – knowledge through experience.</a:t>
            </a:r>
          </a:p>
          <a:p>
            <a:r>
              <a:t>- Rationalism – knowledge through reason.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Ethics, or moral philosophy, examines right and wrong.</a:t>
            </a:r>
          </a:p>
          <a:p>
            <a:r>
              <a:t>Divided into:</a:t>
            </a:r>
          </a:p>
          <a:p>
            <a:r>
              <a:t>1. Meta-ethics – nature of moral judgments.</a:t>
            </a:r>
          </a:p>
          <a:p>
            <a:r>
              <a:t>2. Normative ethics – rules for ethical behavior.</a:t>
            </a:r>
          </a:p>
          <a:p>
            <a:r>
              <a:t>3. Applied ethics – real-world issues (e.g., euthanasia, animal rights).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Studies beauty, art, and sensory experiences.</a:t>
            </a:r>
          </a:p>
          <a:p>
            <a:r>
              <a:t>Questions:</a:t>
            </a:r>
          </a:p>
          <a:p>
            <a:r>
              <a:t>- What makes something beautiful?</a:t>
            </a:r>
          </a:p>
          <a:p>
            <a:r>
              <a:t>- How does art impact emotions?</a:t>
            </a:r>
          </a:p>
          <a:p>
            <a:r>
              <a:t>Aesthetics connects art to human culture and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study of reasoning and argumentation.</a:t>
            </a:r>
          </a:p>
          <a:p>
            <a:r>
              <a:t>Two main types:</a:t>
            </a:r>
          </a:p>
          <a:p>
            <a:r>
              <a:t>- Formal logic – focuses on argument structure.</a:t>
            </a:r>
          </a:p>
          <a:p>
            <a:r>
              <a:t>- Informal logic – analyzes arguments in natural language.</a:t>
            </a:r>
          </a:p>
          <a:p>
            <a:r>
              <a:t>Example:</a:t>
            </a:r>
          </a:p>
          <a:p>
            <a:r>
              <a:t>If P, then Q. P is true. Therefore, Q is true.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Political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Studies governance, justice, and society.</a:t>
            </a:r>
          </a:p>
          <a:p>
            <a:r>
              <a:t>Questions:</a:t>
            </a:r>
          </a:p>
          <a:p>
            <a:r>
              <a:t>- What makes a good government?</a:t>
            </a:r>
          </a:p>
          <a:p>
            <a:r>
              <a:t>- How should freedom and justice be balanced?</a:t>
            </a:r>
          </a:p>
          <a:p>
            <a:r>
              <a:t>Explores human rights, democracy, and power structures.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514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Major Branches of Philosophy</vt:lpstr>
      <vt:lpstr>Introduction</vt:lpstr>
      <vt:lpstr>Major Branches of Philosophy</vt:lpstr>
      <vt:lpstr>Metaphysics</vt:lpstr>
      <vt:lpstr>Epistemology</vt:lpstr>
      <vt:lpstr>Ethics</vt:lpstr>
      <vt:lpstr>Aesthetics</vt:lpstr>
      <vt:lpstr>Logic</vt:lpstr>
      <vt:lpstr>Political Philosophy</vt:lpstr>
      <vt:lpstr>History of Philosophy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Ramazan Ospan</cp:lastModifiedBy>
  <cp:revision>3</cp:revision>
  <dcterms:created xsi:type="dcterms:W3CDTF">2013-01-27T09:14:16Z</dcterms:created>
  <dcterms:modified xsi:type="dcterms:W3CDTF">2025-01-28T10:09:56Z</dcterms:modified>
  <cp:category/>
</cp:coreProperties>
</file>