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2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ns0:Relationships xmlns:ns0="http://schemas.openxmlformats.org/package/2006/relationships"><ns0:Relationship Id="rId1" Type="http://schemas.openxmlformats.org/officeDocument/2006/relationships/slideLayout" Target="../slideLayouts/slideLayout1.xml" /></ns0:Relationships>
</file>

<file path=ppt/slides/_rels/slide10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11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12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2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3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4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5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6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7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8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_rels/slide9.xml.rels><ns0:Relationships xmlns:ns0="http://schemas.openxmlformats.org/package/2006/relationships"><ns0:Relationship Id="rId1" Type="http://schemas.openxmlformats.org/officeDocument/2006/relationships/slideLayout" Target="../slideLayouts/slideLayout2.xml" /></ns0: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ctrTitle"/>
          </ns0:nvPr>
        </ns0:nvSpPr>
        <ns0:spPr/>
        <ns0:txBody>
          <ns1:bodyPr/>
          <ns1:lstStyle/>
          <ns1:p>
            <ns1:r>
              <ns1:t>Сознание, Душа, язык и Нация</ns1:t>
            </ns1:r>
          </ns1:p>
        </ns0:txBody>
      </ns0:sp>
      <ns0:sp>
        <ns0:nvSpPr>
          <ns0:cNvPr id="3" name="Subtitle 2"/>
          <ns0:cNvSpPr>
            <ns1:spLocks noGrp="1"/>
          </ns0:cNvSpPr>
          <ns0:nvPr>
            <ns0:ph type="subTitle" idx="1"/>
          </ns0:nvPr>
        </ns0:nvSpPr>
        <ns0:spPr/>
        <ns0:txBody>
          <ns1:bodyPr>
            <ns1:normAutofit/>
          </ns1:bodyPr>
          <ns1:lstStyle/>
          <ns1:p>
            <ns1:r>
              <ns1:rPr dirty="0"/>
              <ns1:t>Курс: Философия</ns1:t>
            </ns1:r>
          </ns1:p>
          <ns1:p>
            <ns1:r>
              <ns1:rPr dirty="0"/>
              <ns1:t>Подготовлено: </ns1:t>
            </ns1:r>
            <ns1:r>
              <ns1:rPr lang="en-US" dirty="0"/>
              <ns1:t>Оспан Рамазан</ns1:t>
            </ns1:r>
            <ns1:endParaRPr dirty="0"/>
          </ns1:p>
          <ns1:p>
            <ns1:r>
              <ns1:rPr dirty="0"/>
              <ns1:t>Инструктор: </ns1:t>
            </ns1:r>
            <ns1:r>
              <ns1:rPr dirty="0" err="1"/>
              <ns1:t>Сабитов</ns1:t>
            </ns1:r>
            <ns1:r>
              <ns1:rPr dirty="0"/>
              <ns1:t> Almas </ns1:t>
            </ns1:r>
            <ns1:r>
              <ns1:rPr dirty="0" err="1"/>
              <ns1:t>Газизович</ns1:t>
            </ns1:r>
            <ns1:endParaRPr dirty="0"/>
          </ns1:p>
          <ns1:p>
            <ns1:endParaRPr dirty="0"/>
          </ns1:p>
        </ns0:txBody>
      </ns0:sp>
    </ns0:spTree>
  </ns0:cSld>
  <ns0:clrMapOvr>
    <ns1:masterClrMapping/>
  </ns0:clrMapOvr>
</ns0:sld>
</file>

<file path=ppt/slides/slide10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Типы национализма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rPr dirty="0"/>
              <ns1:t>1. </ns1:t>
            </ns1:r>
            <ns1:r>
              <ns1:rPr b="1" dirty="0"/>
              <ns1:t>Этнический национализм</ns1:t>
            </ns1:r>
            <ns1:r>
              <ns1:rPr dirty="0"/>
              <ns1:t> - Основано на общем происхождении и культуре.</ns1:t>
            </ns1:r>
          </ns1:p>
          <ns1:p>
            <ns1:r>
              <ns1:rPr dirty="0"/>
              <ns1:t>2. </ns1:t>
            </ns1:r>
            <ns1:r>
              <ns1:rPr b="1" dirty="0"/>
              <ns1:t>Гражданский национализм</ns1:t>
            </ns1:r>
            <ns1:r>
              <ns1:rPr lang="en-US" dirty="0"/>
              <ns1:t> </ns1:t>
            </ns1:r>
            <ns1:r>
              <ns1:rPr dirty="0"/>
              <ns1:t>- На основе участия в политической жизни.</ns1:t>
            </ns1:r>
          </ns1:p>
          <ns1:p>
            <ns1:r>
              <ns1:rPr dirty="0"/>
              <ns1:t>3. </ns1:t>
            </ns1:r>
            <ns1:r>
              <ns1:rPr b="1" dirty="0"/>
              <ns1:t>Религиозный национализм</ns1:t>
            </ns1:r>
            <ns1:r>
              <ns1:rPr dirty="0"/>
              <ns1:t> - Объединяет людей через веру.</ns1:t>
            </ns1:r>
          </ns1:p>
          <ns1:p>
            <ns1:r>
              <ns1:rPr dirty="0"/>
              <ns1:t>4. </ns1:t>
            </ns1:r>
            <ns1:r>
              <ns1:rPr b="1" dirty="0"/>
              <ns1:t>Экспансионистский национализм</ns1:t>
            </ns1:r>
            <ns1:r>
              <ns1:rPr lang="en-US" b="1" dirty="0"/>
              <ns1:t> </ns1:t>
            </ns1:r>
            <ns1:r>
              <ns1:rPr dirty="0"/>
              <ns1:t>- Стремится расширить территорию (империализм).</ns1:t>
            </ns1:r>
          </ns1:p>
        </ns0:txBody>
      </ns0:sp>
    </ns0:spTree>
  </ns0:cSld>
  <ns0:clrMapOvr>
    <ns1:masterClrMapping/>
  </ns0:clrMapOvr>
</ns0:sld>
</file>

<file path=ppt/slides/slide1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Заключение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Сознание, душа, язык и нация являются ключевыми понятиями в философии.</ns1:t>
            </ns1:r>
          </ns1:p>
          <ns1:p>
            <ns1:r>
              <ns1:t>- Они помогают определить человеческую идентичность и взаимодействия.</ns1:t>
            </ns1:r>
          </ns1:p>
          <ns1:p>
            <ns1:r>
              <ns1:t>- Эти идеи продолжают формировать современную мысль и общество.</ns1:t>
            </ns1:r>
          </ns1:p>
        </ns0:txBody>
      </ns0:sp>
    </ns0:spTree>
  </ns0:cSld>
  <ns0:clrMapOvr>
    <ns1:masterClrMapping/>
  </ns0:clrMapOvr>
</ns0:sld>
</file>

<file path=ppt/slides/slide12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Ссылки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rPr dirty="0"/>
              <ns1:t>1</ns1:t>
            </ns1:r>
            <ns1:r>
              <ns1:t>. </ns1:t>
            </ns1:r>
            <ns1:r>
              <ns1:rPr lang="en-US"/>
              <ns1:t>3 - й </ns1:t>
            </ns1:r>
            <ns1:r>
              <ns1:t>Лекция </ns1:t>
            </ns1:r>
            <ns1:r>
              <ns1:rPr dirty="0"/>
              <ns1:t>Заметки по философии</ns1:t>
            </ns1:r>
          </ns1:p>
          <ns1:p>
            <ns1:r>
              <ns1:rPr dirty="0"/>
              <ns1:t>2. Кембриджский словарь (Определение сознания)</ns1:t>
            </ns1:r>
          </ns1:p>
          <ns1:p>
            <ns1:r>
              <ns1:rPr dirty="0"/>
              <ns1:t>3. Теории Платона и Аристотеля о Душе</ns1:t>
            </ns1:r>
          </ns1:p>
          <ns1:p>
            <ns1:r>
              <ns1:rPr dirty="0"/>
              <ns1:t>4. Соссюр и Витгенштейн о языке</ns1:t>
            </ns1:r>
          </ns1:p>
          <ns1:p>
            <ns1:r>
              <ns1:rPr dirty="0"/>
              <ns1:t>5. Исследования национализма и идентичности</ns1:t>
            </ns1:r>
          </ns1:p>
        </ns0:txBody>
      </ns0:sp>
    </ns0:spTree>
  </ns0:cSld>
  <ns0:clrMapOvr>
    <ns1:masterClrMapping/>
  </ns0:clrMapOvr>
</ns0:sld>
</file>

<file path=ppt/slides/slide2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Введение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В этой презентации рассматриваются четыре основные философские концепции: Сознание, Душа, язык и Нация. Каждая из них играет ключевую роль в понимании природы человека, коммуникации и социальной идентичности.</ns1:t>
            </ns1:r>
          </ns1:p>
        </ns0:txBody>
      </ns0:sp>
    </ns0:spTree>
  </ns0:cSld>
  <ns0:clrMapOvr>
    <ns1:masterClrMapping/>
  </ns0:clrMapOvr>
</ns0:sld>
</file>

<file path=ppt/slides/slide3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Сознание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Сознание - это осознание внутреннего и внешнего существования.</ns1:t>
            </ns1:r>
          </ns1:p>
          <ns1:p>
            <ns1:r>
              <ns1:t>- Это остается одним из самых загадочных аспектов человеческой жизни.</ns1:t>
            </ns1:r>
          </ns1:p>
          <ns1:p>
            <ns1:r>
              <ns1:t>- Определено такими философами, как Джон Локк и Рене Декарт.</ns1:t>
            </ns1:r>
          </ns1:p>
          <ns1:p>
            <ns1:r>
              <ns1:t>- Может быть физическим (функция мозга) или духовным.</ns1:t>
            </ns1:r>
          </ns1:p>
        </ns0:txBody>
      </ns0:sp>
    </ns0:spTree>
  </ns0:cSld>
  <ns0:clrMapOvr>
    <ns1:masterClrMapping/>
  </ns0:clrMapOvr>
</ns0:sld>
</file>

<file path=ppt/slides/slide4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Философские взгляды на сознание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rPr dirty="0"/>
              <ns1:t>Две основные точки зрения:</ns1:t>
            </ns1:r>
          </ns1:p>
          <ns1:p>
            <ns1:r>
              <ns1:rPr dirty="0"/>
              <ns1:t>1. </ns1:t>
            </ns1:r>
            <ns1:r>
              <ns1:rPr b="1" dirty="0"/>
              <ns1:t>Дуализм </ns1:t>
            </ns1:r>
            <ns1:r>
              <ns1:rPr dirty="0"/>
              <ns1:t>(Рене Декарт) - Разум и тело разделены.</ns1:t>
            </ns1:r>
          </ns1:p>
          <ns1:p>
            <ns1:r>
              <ns1:rPr dirty="0"/>
              <ns1:t>2. </ns1:t>
            </ns1:r>
            <ns1:r>
              <ns1:rPr b="1" dirty="0"/>
              <ns1:t>Монизм </ns1:t>
            </ns1:r>
            <ns1:r>
              <ns1:rPr dirty="0"/>
              <ns1:t>- Разум и тело - это единое целое.</ns1:t>
            </ns1:r>
          </ns1:p>
          <ns1:p>
            <ns1:r>
              <ns1:rPr dirty="0"/>
              <ns1:t>Существуют споры о том, могут ли животные или машины обладать сознанием.</ns1:t>
            </ns1:r>
          </ns1:p>
        </ns0:txBody>
      </ns0:sp>
    </ns0:spTree>
  </ns0:cSld>
  <ns0:clrMapOvr>
    <ns1:masterClrMapping/>
  </ns0:clrMapOvr>
</ns0:sld>
</file>

<file path=ppt/slides/slide5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Душа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Три части души Платона:</ns1:t>
            </ns1:r>
          </ns1:p>
          <ns1:p>
            <ns1:r>
              <ns1:t>1. Рациональный (Мышление) - Мудрость</ns1:t>
            </ns1:r>
          </ns1:p>
          <ns1:p>
            <ns1:r>
              <ns1:t>2. Энергичный (Желающий) - Мужество</ns1:t>
            </ns1:r>
          </ns1:p>
          <ns1:p>
            <ns1:r>
              <ns1:t>3. Аппетит (Чувство) - Умеренность</ns1:t>
            </ns1:r>
          </ns1:p>
          <ns1:p>
            <ns1:r>
              <ns1:t>Аристотель: У каждого живого существа есть душа, которая определяет его функции.</ns1:t>
            </ns1:r>
          </ns1:p>
        </ns0:txBody>
      </ns0:sp>
    </ns0:spTree>
  </ns0:cSld>
  <ns0:clrMapOvr>
    <ns1:masterClrMapping/>
  </ns0:clrMapOvr>
</ns0:sld>
</file>

<file path=ppt/slides/slide6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Декарт: Я - Мыслящая Вещь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Декарт утверждал, что мысль - это сущность существования.</ns1:t>
            </ns1:r>
          </ns1:p>
          <ns1:p>
            <ns1:r>
              <ns1:t>- "Я мыслю, следовательно, я существую".</ns1:t>
            </ns1:r>
          </ns1:p>
          <ns1:p>
            <ns1:r>
              <ns1:t>- Разум отделен от тела и более надежен, чем физические чувства.</ns1:t>
            </ns1:r>
          </ns1:p>
        </ns0:txBody>
      </ns0:sp>
    </ns0:spTree>
  </ns0:cSld>
  <ns0:clrMapOvr>
    <ns1:masterClrMapping/>
  </ns0:clrMapOvr>
</ns0:sld>
</file>

<file path=ppt/slides/slide7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Язык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Язык - это структурированная система общения.</ns1:t>
            </ns1:r>
          </ns1:p>
          <ns1:p>
            <ns1:r>
              <ns1:t>- Включает устный, письменный языки и языки жестов.</ns1:t>
            </ns1:r>
          </ns1:p>
          <ns1:p>
            <ns1:r>
              <ns1:t>- Позволяет людям выражать идеи и сохранять знания.</ns1:t>
            </ns1:r>
          </ns1:p>
        </ns0:txBody>
      </ns0:sp>
    </ns0:spTree>
  </ns0:cSld>
  <ns0:clrMapOvr>
    <ns1:masterClrMapping/>
  </ns0:clrMapOvr>
</ns0:sld>
</file>

<file path=ppt/slides/slide8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Философские взгляды на язык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rPr dirty="0"/>
              <ns1:t>Две основные теории:</ns1:t>
            </ns1:r>
          </ns1:p>
          <ns1:p>
            <ns1:r>
              <ns1:rPr dirty="0"/>
              <ns1:t>1. </ns1:t>
            </ns1:r>
            <ns1:r>
              <ns1:rPr b="1" dirty="0"/>
              <ns1:t>Структурализм </ns1:t>
            </ns1:r>
            <ns1:r>
              <ns1:rPr dirty="0"/>
              <ns1:t>(Фердинанд де Соссюр) - Язык - это система знаков.</ns1:t>
            </ns1:r>
          </ns1:p>
          <ns1:p>
            <ns1:r>
              <ns1:rPr dirty="0"/>
              <ns1:t>2. </ns1:t>
            </ns1:r>
            <ns1:r>
              <ns1:rPr b="1" dirty="0"/>
              <ns1:t>Прагматизм </ns1:t>
            </ns1:r>
            <ns1:r>
              <ns1:rPr dirty="0"/>
              <ns1:t>(Витгенштейн) - Значение приходит от использования в общении.</ns1:t>
            </ns1:r>
          </ns1:p>
        </ns0:txBody>
      </ns0:sp>
    </ns0:spTree>
  </ns0:cSld>
  <ns0:clrMapOvr>
    <ns1:masterClrMapping/>
  </ns0:clrMapOvr>
</ns0:sld>
</file>

<file path=ppt/slides/slide9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Title 1"/>
          <ns0:cNvSpPr>
            <ns1:spLocks noGrp="1"/>
          </ns0:cNvSpPr>
          <ns0:nvPr>
            <ns0:ph type="title"/>
          </ns0:nvPr>
        </ns0:nvSpPr>
        <ns0:spPr/>
        <ns0:txBody>
          <ns1:bodyPr/>
          <ns1:lstStyle/>
          <ns1:p>
            <ns1:r>
              <ns1:t>Нация</ns1:t>
            </ns1:r>
          </ns1:p>
        </ns0:txBody>
      </ns0:sp>
      <ns0:sp>
        <ns0:nvSpPr>
          <ns0:cNvPr id="3" name="Content Placeholder 2"/>
          <ns0:cNvSpPr>
            <ns1:spLocks noGrp="1"/>
          </ns0:cNvSpPr>
          <ns0:nvPr>
            <ns0:ph idx="1"/>
          </ns0:nvPr>
        </ns0:nvSpPr>
        <ns0:spPr/>
        <ns0:txBody>
          <ns1:bodyPr/>
          <ns1:lstStyle/>
          <ns1:p>
            <ns1:r>
              <ns1:t>Нация - это группа людей, разделяющих общую культуру, язык и историю.</ns1:t>
            </ns1:r>
          </ns1:p>
          <ns1:p>
            <ns1:r>
              <ns1:t>- Национализм: вера в превосходство своей нации.</ns1:t>
            </ns1:r>
          </ns1:p>
          <ns1:p>
            <ns1:r>
              <ns1:t>- Нации стремятся к независимости и самоуправлению.</ns1:t>
            </ns1:r>
          </ns1:p>
        </ns0:txBody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458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Consciousness, Soul, Language, and Nation</vt:lpstr>
      <vt:lpstr>Introduction</vt:lpstr>
      <vt:lpstr>Consciousness</vt:lpstr>
      <vt:lpstr>Philosophical Views on Consciousness</vt:lpstr>
      <vt:lpstr>The Soul</vt:lpstr>
      <vt:lpstr>Descartes: I Am a Thinking Thing</vt:lpstr>
      <vt:lpstr>Language</vt:lpstr>
      <vt:lpstr>Philosophical Views on Language</vt:lpstr>
      <vt:lpstr>Nation</vt:lpstr>
      <vt:lpstr>Types of Nationalism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Consciousness, Soul, Language, and Nation</dc:title>
  <dc:subject/>
  <dc:creator>Yandex.Translate</dc:creator>
  <cp:keywords/>
  <dc:description>Translated with Yandex.Translate</dc:description>
  <cp:lastModifiedBy>Ramazan Ospan</cp:lastModifiedBy>
  <cp:revision>5</cp:revision>
  <dcterms:created xsi:type="dcterms:W3CDTF">2013-01-27T09:14:16Z</dcterms:created>
  <dcterms:modified xsi:type="dcterms:W3CDTF">2025-02-04T15:16:36Z</dcterms:modified>
  <cp:category/>
</cp:coreProperties>
</file>