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513516" y="1"/>
            <a:ext cx="5774690" cy="4298315"/>
          </a:xfrm>
          <a:custGeom>
            <a:avLst/>
            <a:gdLst/>
            <a:ahLst/>
            <a:cxnLst/>
            <a:rect l="l" t="t" r="r" b="b"/>
            <a:pathLst>
              <a:path w="5774690" h="4298315">
                <a:moveTo>
                  <a:pt x="5774482" y="4297931"/>
                </a:moveTo>
                <a:lnTo>
                  <a:pt x="5736910" y="4284942"/>
                </a:lnTo>
                <a:lnTo>
                  <a:pt x="5315976" y="4122369"/>
                </a:lnTo>
                <a:lnTo>
                  <a:pt x="4642541" y="3841493"/>
                </a:lnTo>
                <a:lnTo>
                  <a:pt x="4586368" y="3816690"/>
                </a:lnTo>
                <a:lnTo>
                  <a:pt x="4526730" y="3789040"/>
                </a:lnTo>
                <a:lnTo>
                  <a:pt x="4463768" y="3758629"/>
                </a:lnTo>
                <a:lnTo>
                  <a:pt x="4397628" y="3725540"/>
                </a:lnTo>
                <a:lnTo>
                  <a:pt x="4363410" y="3708018"/>
                </a:lnTo>
                <a:lnTo>
                  <a:pt x="4328452" y="3689858"/>
                </a:lnTo>
                <a:lnTo>
                  <a:pt x="4292771" y="3671071"/>
                </a:lnTo>
                <a:lnTo>
                  <a:pt x="4256385" y="3651669"/>
                </a:lnTo>
                <a:lnTo>
                  <a:pt x="4219312" y="3631660"/>
                </a:lnTo>
                <a:lnTo>
                  <a:pt x="4181570" y="3611056"/>
                </a:lnTo>
                <a:lnTo>
                  <a:pt x="4143177" y="3589867"/>
                </a:lnTo>
                <a:lnTo>
                  <a:pt x="4104152" y="3568105"/>
                </a:lnTo>
                <a:lnTo>
                  <a:pt x="4064511" y="3545778"/>
                </a:lnTo>
                <a:lnTo>
                  <a:pt x="4024273" y="3522899"/>
                </a:lnTo>
                <a:lnTo>
                  <a:pt x="3983456" y="3499478"/>
                </a:lnTo>
                <a:lnTo>
                  <a:pt x="3942078" y="3475525"/>
                </a:lnTo>
                <a:lnTo>
                  <a:pt x="3900157" y="3451051"/>
                </a:lnTo>
                <a:lnTo>
                  <a:pt x="3857711" y="3426066"/>
                </a:lnTo>
                <a:lnTo>
                  <a:pt x="3814757" y="3400582"/>
                </a:lnTo>
                <a:lnTo>
                  <a:pt x="3771315" y="3374608"/>
                </a:lnTo>
                <a:lnTo>
                  <a:pt x="3727401" y="3348155"/>
                </a:lnTo>
                <a:lnTo>
                  <a:pt x="3683034" y="3321234"/>
                </a:lnTo>
                <a:lnTo>
                  <a:pt x="3638232" y="3293856"/>
                </a:lnTo>
                <a:lnTo>
                  <a:pt x="3593012" y="3266031"/>
                </a:lnTo>
                <a:lnTo>
                  <a:pt x="3547393" y="3237769"/>
                </a:lnTo>
                <a:lnTo>
                  <a:pt x="3501392" y="3209081"/>
                </a:lnTo>
                <a:lnTo>
                  <a:pt x="3455029" y="3179978"/>
                </a:lnTo>
                <a:lnTo>
                  <a:pt x="3408319" y="3150470"/>
                </a:lnTo>
                <a:lnTo>
                  <a:pt x="3361283" y="3120569"/>
                </a:lnTo>
                <a:lnTo>
                  <a:pt x="3313937" y="3090283"/>
                </a:lnTo>
                <a:lnTo>
                  <a:pt x="3266299" y="3059625"/>
                </a:lnTo>
                <a:lnTo>
                  <a:pt x="3218388" y="3028605"/>
                </a:lnTo>
                <a:lnTo>
                  <a:pt x="3170221" y="2997233"/>
                </a:lnTo>
                <a:lnTo>
                  <a:pt x="3121817" y="2965520"/>
                </a:lnTo>
                <a:lnTo>
                  <a:pt x="3073193" y="2933476"/>
                </a:lnTo>
                <a:lnTo>
                  <a:pt x="3024368" y="2901112"/>
                </a:lnTo>
                <a:lnTo>
                  <a:pt x="2975358" y="2868439"/>
                </a:lnTo>
                <a:lnTo>
                  <a:pt x="2926183" y="2835467"/>
                </a:lnTo>
                <a:lnTo>
                  <a:pt x="2876861" y="2802207"/>
                </a:lnTo>
                <a:lnTo>
                  <a:pt x="2827409" y="2768669"/>
                </a:lnTo>
                <a:lnTo>
                  <a:pt x="2777844" y="2734864"/>
                </a:lnTo>
                <a:lnTo>
                  <a:pt x="2728187" y="2700803"/>
                </a:lnTo>
                <a:lnTo>
                  <a:pt x="2678453" y="2666496"/>
                </a:lnTo>
                <a:lnTo>
                  <a:pt x="2628661" y="2631953"/>
                </a:lnTo>
                <a:lnTo>
                  <a:pt x="2578830" y="2597186"/>
                </a:lnTo>
                <a:lnTo>
                  <a:pt x="2528976" y="2562205"/>
                </a:lnTo>
                <a:lnTo>
                  <a:pt x="2479119" y="2527020"/>
                </a:lnTo>
                <a:lnTo>
                  <a:pt x="2429276" y="2491643"/>
                </a:lnTo>
                <a:lnTo>
                  <a:pt x="2379465" y="2456083"/>
                </a:lnTo>
                <a:lnTo>
                  <a:pt x="2329703" y="2420351"/>
                </a:lnTo>
                <a:lnTo>
                  <a:pt x="2280010" y="2384458"/>
                </a:lnTo>
                <a:lnTo>
                  <a:pt x="2230403" y="2348415"/>
                </a:lnTo>
                <a:lnTo>
                  <a:pt x="2180899" y="2312231"/>
                </a:lnTo>
                <a:lnTo>
                  <a:pt x="2131518" y="2275918"/>
                </a:lnTo>
                <a:lnTo>
                  <a:pt x="2082276" y="2239487"/>
                </a:lnTo>
                <a:lnTo>
                  <a:pt x="2033192" y="2202947"/>
                </a:lnTo>
                <a:lnTo>
                  <a:pt x="1984284" y="2166309"/>
                </a:lnTo>
                <a:lnTo>
                  <a:pt x="1935569" y="2129584"/>
                </a:lnTo>
                <a:lnTo>
                  <a:pt x="1887067" y="2092783"/>
                </a:lnTo>
                <a:lnTo>
                  <a:pt x="1838794" y="2055916"/>
                </a:lnTo>
                <a:lnTo>
                  <a:pt x="1790769" y="2018994"/>
                </a:lnTo>
                <a:lnTo>
                  <a:pt x="1743009" y="1982027"/>
                </a:lnTo>
                <a:lnTo>
                  <a:pt x="1695533" y="1945026"/>
                </a:lnTo>
                <a:lnTo>
                  <a:pt x="1648359" y="1908001"/>
                </a:lnTo>
                <a:lnTo>
                  <a:pt x="1601504" y="1870964"/>
                </a:lnTo>
                <a:lnTo>
                  <a:pt x="1554987" y="1833924"/>
                </a:lnTo>
                <a:lnTo>
                  <a:pt x="1508825" y="1796892"/>
                </a:lnTo>
                <a:lnTo>
                  <a:pt x="1463037" y="1759879"/>
                </a:lnTo>
                <a:lnTo>
                  <a:pt x="1417641" y="1722895"/>
                </a:lnTo>
                <a:lnTo>
                  <a:pt x="1372653" y="1685952"/>
                </a:lnTo>
                <a:lnTo>
                  <a:pt x="1328094" y="1649059"/>
                </a:lnTo>
                <a:lnTo>
                  <a:pt x="1283979" y="1612227"/>
                </a:lnTo>
                <a:lnTo>
                  <a:pt x="1240328" y="1575466"/>
                </a:lnTo>
                <a:lnTo>
                  <a:pt x="1197158" y="1538789"/>
                </a:lnTo>
                <a:lnTo>
                  <a:pt x="1154488" y="1502204"/>
                </a:lnTo>
                <a:lnTo>
                  <a:pt x="1112335" y="1465722"/>
                </a:lnTo>
                <a:lnTo>
                  <a:pt x="1070717" y="1429355"/>
                </a:lnTo>
                <a:lnTo>
                  <a:pt x="1029652" y="1393112"/>
                </a:lnTo>
                <a:lnTo>
                  <a:pt x="989159" y="1357005"/>
                </a:lnTo>
                <a:lnTo>
                  <a:pt x="949254" y="1321043"/>
                </a:lnTo>
                <a:lnTo>
                  <a:pt x="909957" y="1285238"/>
                </a:lnTo>
                <a:lnTo>
                  <a:pt x="871285" y="1249600"/>
                </a:lnTo>
                <a:lnTo>
                  <a:pt x="833256" y="1214140"/>
                </a:lnTo>
                <a:lnTo>
                  <a:pt x="795889" y="1178867"/>
                </a:lnTo>
                <a:lnTo>
                  <a:pt x="759200" y="1143794"/>
                </a:lnTo>
                <a:lnTo>
                  <a:pt x="723208" y="1108929"/>
                </a:lnTo>
                <a:lnTo>
                  <a:pt x="687931" y="1074285"/>
                </a:lnTo>
                <a:lnTo>
                  <a:pt x="653387" y="1039872"/>
                </a:lnTo>
                <a:lnTo>
                  <a:pt x="619594" y="1005699"/>
                </a:lnTo>
                <a:lnTo>
                  <a:pt x="586570" y="971778"/>
                </a:lnTo>
                <a:lnTo>
                  <a:pt x="554333" y="938120"/>
                </a:lnTo>
                <a:lnTo>
                  <a:pt x="522901" y="904734"/>
                </a:lnTo>
                <a:lnTo>
                  <a:pt x="492291" y="871632"/>
                </a:lnTo>
                <a:lnTo>
                  <a:pt x="462523" y="838824"/>
                </a:lnTo>
                <a:lnTo>
                  <a:pt x="433613" y="806320"/>
                </a:lnTo>
                <a:lnTo>
                  <a:pt x="405579" y="774132"/>
                </a:lnTo>
                <a:lnTo>
                  <a:pt x="378441" y="742269"/>
                </a:lnTo>
                <a:lnTo>
                  <a:pt x="352215" y="710743"/>
                </a:lnTo>
                <a:lnTo>
                  <a:pt x="326920" y="679564"/>
                </a:lnTo>
                <a:lnTo>
                  <a:pt x="302573" y="648743"/>
                </a:lnTo>
                <a:lnTo>
                  <a:pt x="279194" y="618289"/>
                </a:lnTo>
                <a:lnTo>
                  <a:pt x="235405" y="558530"/>
                </a:lnTo>
                <a:lnTo>
                  <a:pt x="195699" y="500370"/>
                </a:lnTo>
                <a:lnTo>
                  <a:pt x="160219" y="443894"/>
                </a:lnTo>
                <a:lnTo>
                  <a:pt x="129109" y="389187"/>
                </a:lnTo>
                <a:lnTo>
                  <a:pt x="102512" y="336334"/>
                </a:lnTo>
                <a:lnTo>
                  <a:pt x="80572" y="285420"/>
                </a:lnTo>
                <a:lnTo>
                  <a:pt x="63433" y="236529"/>
                </a:lnTo>
                <a:lnTo>
                  <a:pt x="0" y="0"/>
                </a:lnTo>
                <a:lnTo>
                  <a:pt x="5774482" y="0"/>
                </a:lnTo>
                <a:lnTo>
                  <a:pt x="5774482" y="4297931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232892"/>
            <a:ext cx="5211445" cy="4054475"/>
          </a:xfrm>
          <a:custGeom>
            <a:avLst/>
            <a:gdLst/>
            <a:ahLst/>
            <a:cxnLst/>
            <a:rect l="l" t="t" r="r" b="b"/>
            <a:pathLst>
              <a:path w="5211445" h="4054475">
                <a:moveTo>
                  <a:pt x="4994982" y="4054107"/>
                </a:moveTo>
                <a:lnTo>
                  <a:pt x="0" y="4054107"/>
                </a:lnTo>
                <a:lnTo>
                  <a:pt x="0" y="361393"/>
                </a:lnTo>
                <a:lnTo>
                  <a:pt x="43233" y="336929"/>
                </a:lnTo>
                <a:lnTo>
                  <a:pt x="81430" y="316333"/>
                </a:lnTo>
                <a:lnTo>
                  <a:pt x="121196" y="295679"/>
                </a:lnTo>
                <a:lnTo>
                  <a:pt x="162650" y="274851"/>
                </a:lnTo>
                <a:lnTo>
                  <a:pt x="205911" y="253734"/>
                </a:lnTo>
                <a:lnTo>
                  <a:pt x="251098" y="232211"/>
                </a:lnTo>
                <a:lnTo>
                  <a:pt x="347732" y="187491"/>
                </a:lnTo>
                <a:lnTo>
                  <a:pt x="569377" y="88119"/>
                </a:lnTo>
                <a:lnTo>
                  <a:pt x="622505" y="67113"/>
                </a:lnTo>
                <a:lnTo>
                  <a:pt x="680532" y="49070"/>
                </a:lnTo>
                <a:lnTo>
                  <a:pt x="743232" y="33935"/>
                </a:lnTo>
                <a:lnTo>
                  <a:pt x="810377" y="21654"/>
                </a:lnTo>
                <a:lnTo>
                  <a:pt x="881742" y="12174"/>
                </a:lnTo>
                <a:lnTo>
                  <a:pt x="957099" y="5441"/>
                </a:lnTo>
                <a:lnTo>
                  <a:pt x="996204" y="3088"/>
                </a:lnTo>
                <a:lnTo>
                  <a:pt x="1036222" y="1401"/>
                </a:lnTo>
                <a:lnTo>
                  <a:pt x="1077125" y="374"/>
                </a:lnTo>
                <a:lnTo>
                  <a:pt x="1118884" y="0"/>
                </a:lnTo>
                <a:lnTo>
                  <a:pt x="1161472" y="271"/>
                </a:lnTo>
                <a:lnTo>
                  <a:pt x="1204859" y="1183"/>
                </a:lnTo>
                <a:lnTo>
                  <a:pt x="1249018" y="2727"/>
                </a:lnTo>
                <a:lnTo>
                  <a:pt x="1293920" y="4897"/>
                </a:lnTo>
                <a:lnTo>
                  <a:pt x="1339537" y="7687"/>
                </a:lnTo>
                <a:lnTo>
                  <a:pt x="1385840" y="11089"/>
                </a:lnTo>
                <a:lnTo>
                  <a:pt x="1432802" y="15097"/>
                </a:lnTo>
                <a:lnTo>
                  <a:pt x="1480393" y="19704"/>
                </a:lnTo>
                <a:lnTo>
                  <a:pt x="1528586" y="24903"/>
                </a:lnTo>
                <a:lnTo>
                  <a:pt x="1577352" y="30688"/>
                </a:lnTo>
                <a:lnTo>
                  <a:pt x="1626663" y="37051"/>
                </a:lnTo>
                <a:lnTo>
                  <a:pt x="1726805" y="51488"/>
                </a:lnTo>
                <a:lnTo>
                  <a:pt x="1828787" y="68160"/>
                </a:lnTo>
                <a:lnTo>
                  <a:pt x="1932382" y="87012"/>
                </a:lnTo>
                <a:lnTo>
                  <a:pt x="2037363" y="107990"/>
                </a:lnTo>
                <a:lnTo>
                  <a:pt x="2143503" y="131041"/>
                </a:lnTo>
                <a:lnTo>
                  <a:pt x="2250576" y="156111"/>
                </a:lnTo>
                <a:lnTo>
                  <a:pt x="2358354" y="183146"/>
                </a:lnTo>
                <a:lnTo>
                  <a:pt x="2466613" y="212092"/>
                </a:lnTo>
                <a:lnTo>
                  <a:pt x="2575124" y="242895"/>
                </a:lnTo>
                <a:lnTo>
                  <a:pt x="2683660" y="275501"/>
                </a:lnTo>
                <a:lnTo>
                  <a:pt x="2791997" y="309856"/>
                </a:lnTo>
                <a:lnTo>
                  <a:pt x="2899906" y="345907"/>
                </a:lnTo>
                <a:lnTo>
                  <a:pt x="3007161" y="383599"/>
                </a:lnTo>
                <a:lnTo>
                  <a:pt x="3113536" y="422878"/>
                </a:lnTo>
                <a:lnTo>
                  <a:pt x="3218803" y="463691"/>
                </a:lnTo>
                <a:lnTo>
                  <a:pt x="3322737" y="505984"/>
                </a:lnTo>
                <a:lnTo>
                  <a:pt x="3374132" y="527668"/>
                </a:lnTo>
                <a:lnTo>
                  <a:pt x="3425110" y="549702"/>
                </a:lnTo>
                <a:lnTo>
                  <a:pt x="3475640" y="572079"/>
                </a:lnTo>
                <a:lnTo>
                  <a:pt x="3525696" y="594792"/>
                </a:lnTo>
                <a:lnTo>
                  <a:pt x="3575247" y="617834"/>
                </a:lnTo>
                <a:lnTo>
                  <a:pt x="3624267" y="641200"/>
                </a:lnTo>
                <a:lnTo>
                  <a:pt x="3672727" y="664881"/>
                </a:lnTo>
                <a:lnTo>
                  <a:pt x="3720599" y="688872"/>
                </a:lnTo>
                <a:lnTo>
                  <a:pt x="3767854" y="713165"/>
                </a:lnTo>
                <a:lnTo>
                  <a:pt x="3814463" y="737753"/>
                </a:lnTo>
                <a:lnTo>
                  <a:pt x="3860399" y="762631"/>
                </a:lnTo>
                <a:lnTo>
                  <a:pt x="3905634" y="787791"/>
                </a:lnTo>
                <a:lnTo>
                  <a:pt x="3950138" y="813227"/>
                </a:lnTo>
                <a:lnTo>
                  <a:pt x="3993884" y="838932"/>
                </a:lnTo>
                <a:lnTo>
                  <a:pt x="4036842" y="864898"/>
                </a:lnTo>
                <a:lnTo>
                  <a:pt x="4078986" y="891120"/>
                </a:lnTo>
                <a:lnTo>
                  <a:pt x="4120287" y="917591"/>
                </a:lnTo>
                <a:lnTo>
                  <a:pt x="4160715" y="944303"/>
                </a:lnTo>
                <a:lnTo>
                  <a:pt x="4200244" y="971250"/>
                </a:lnTo>
                <a:lnTo>
                  <a:pt x="4238844" y="998426"/>
                </a:lnTo>
                <a:lnTo>
                  <a:pt x="4276487" y="1025824"/>
                </a:lnTo>
                <a:lnTo>
                  <a:pt x="4313145" y="1053436"/>
                </a:lnTo>
                <a:lnTo>
                  <a:pt x="4348790" y="1081256"/>
                </a:lnTo>
                <a:lnTo>
                  <a:pt x="4383393" y="1109278"/>
                </a:lnTo>
                <a:lnTo>
                  <a:pt x="4416926" y="1137495"/>
                </a:lnTo>
                <a:lnTo>
                  <a:pt x="4449360" y="1165899"/>
                </a:lnTo>
                <a:lnTo>
                  <a:pt x="4480668" y="1194485"/>
                </a:lnTo>
                <a:lnTo>
                  <a:pt x="4510820" y="1223245"/>
                </a:lnTo>
                <a:lnTo>
                  <a:pt x="4539789" y="1252173"/>
                </a:lnTo>
                <a:lnTo>
                  <a:pt x="4567547" y="1281262"/>
                </a:lnTo>
                <a:lnTo>
                  <a:pt x="4594064" y="1310505"/>
                </a:lnTo>
                <a:lnTo>
                  <a:pt x="4619313" y="1339895"/>
                </a:lnTo>
                <a:lnTo>
                  <a:pt x="4665892" y="1399092"/>
                </a:lnTo>
                <a:lnTo>
                  <a:pt x="4707057" y="1458798"/>
                </a:lnTo>
                <a:lnTo>
                  <a:pt x="4756031" y="1541032"/>
                </a:lnTo>
                <a:lnTo>
                  <a:pt x="4785489" y="1592657"/>
                </a:lnTo>
                <a:lnTo>
                  <a:pt x="4813916" y="1643721"/>
                </a:lnTo>
                <a:lnTo>
                  <a:pt x="4841318" y="1694246"/>
                </a:lnTo>
                <a:lnTo>
                  <a:pt x="4867698" y="1744255"/>
                </a:lnTo>
                <a:lnTo>
                  <a:pt x="4893063" y="1793769"/>
                </a:lnTo>
                <a:lnTo>
                  <a:pt x="4917416" y="1842811"/>
                </a:lnTo>
                <a:lnTo>
                  <a:pt x="4940761" y="1891403"/>
                </a:lnTo>
                <a:lnTo>
                  <a:pt x="4963105" y="1939566"/>
                </a:lnTo>
                <a:lnTo>
                  <a:pt x="4984451" y="1987322"/>
                </a:lnTo>
                <a:lnTo>
                  <a:pt x="5004804" y="2034694"/>
                </a:lnTo>
                <a:lnTo>
                  <a:pt x="5024168" y="2081704"/>
                </a:lnTo>
                <a:lnTo>
                  <a:pt x="5042549" y="2128374"/>
                </a:lnTo>
                <a:lnTo>
                  <a:pt x="5059951" y="2174725"/>
                </a:lnTo>
                <a:lnTo>
                  <a:pt x="5076379" y="2220780"/>
                </a:lnTo>
                <a:lnTo>
                  <a:pt x="5091837" y="2266561"/>
                </a:lnTo>
                <a:lnTo>
                  <a:pt x="5106331" y="2312089"/>
                </a:lnTo>
                <a:lnTo>
                  <a:pt x="5119864" y="2357388"/>
                </a:lnTo>
                <a:lnTo>
                  <a:pt x="5132441" y="2402478"/>
                </a:lnTo>
                <a:lnTo>
                  <a:pt x="5144068" y="2447382"/>
                </a:lnTo>
                <a:lnTo>
                  <a:pt x="5154748" y="2492123"/>
                </a:lnTo>
                <a:lnTo>
                  <a:pt x="5164487" y="2536721"/>
                </a:lnTo>
                <a:lnTo>
                  <a:pt x="5173288" y="2581199"/>
                </a:lnTo>
                <a:lnTo>
                  <a:pt x="5181158" y="2625579"/>
                </a:lnTo>
                <a:lnTo>
                  <a:pt x="5188100" y="2669884"/>
                </a:lnTo>
                <a:lnTo>
                  <a:pt x="5194119" y="2714134"/>
                </a:lnTo>
                <a:lnTo>
                  <a:pt x="5199220" y="2758353"/>
                </a:lnTo>
                <a:lnTo>
                  <a:pt x="5203408" y="2802561"/>
                </a:lnTo>
                <a:lnTo>
                  <a:pt x="5206686" y="2846782"/>
                </a:lnTo>
                <a:lnTo>
                  <a:pt x="5209061" y="2891037"/>
                </a:lnTo>
                <a:lnTo>
                  <a:pt x="5210535" y="2935349"/>
                </a:lnTo>
                <a:lnTo>
                  <a:pt x="5211115" y="2979739"/>
                </a:lnTo>
                <a:lnTo>
                  <a:pt x="5210805" y="3024229"/>
                </a:lnTo>
                <a:lnTo>
                  <a:pt x="5209610" y="3068841"/>
                </a:lnTo>
                <a:lnTo>
                  <a:pt x="5207533" y="3113598"/>
                </a:lnTo>
                <a:lnTo>
                  <a:pt x="5204580" y="3158521"/>
                </a:lnTo>
                <a:lnTo>
                  <a:pt x="5200756" y="3203633"/>
                </a:lnTo>
                <a:lnTo>
                  <a:pt x="5196065" y="3248955"/>
                </a:lnTo>
                <a:lnTo>
                  <a:pt x="5190512" y="3294510"/>
                </a:lnTo>
                <a:lnTo>
                  <a:pt x="5184102" y="3340320"/>
                </a:lnTo>
                <a:lnTo>
                  <a:pt x="5176838" y="3386406"/>
                </a:lnTo>
                <a:lnTo>
                  <a:pt x="5168727" y="3432790"/>
                </a:lnTo>
                <a:lnTo>
                  <a:pt x="5159772" y="3479495"/>
                </a:lnTo>
                <a:lnTo>
                  <a:pt x="5149978" y="3526543"/>
                </a:lnTo>
                <a:lnTo>
                  <a:pt x="5139350" y="3573956"/>
                </a:lnTo>
                <a:lnTo>
                  <a:pt x="5127893" y="3621755"/>
                </a:lnTo>
                <a:lnTo>
                  <a:pt x="5115610" y="3669963"/>
                </a:lnTo>
                <a:lnTo>
                  <a:pt x="5102508" y="3718602"/>
                </a:lnTo>
                <a:lnTo>
                  <a:pt x="5088591" y="3767694"/>
                </a:lnTo>
                <a:lnTo>
                  <a:pt x="5073862" y="3817261"/>
                </a:lnTo>
                <a:lnTo>
                  <a:pt x="5058328" y="3867325"/>
                </a:lnTo>
                <a:lnTo>
                  <a:pt x="5041992" y="3917907"/>
                </a:lnTo>
                <a:lnTo>
                  <a:pt x="5024859" y="3969031"/>
                </a:lnTo>
                <a:lnTo>
                  <a:pt x="5006934" y="4020717"/>
                </a:lnTo>
                <a:lnTo>
                  <a:pt x="4994982" y="4054107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32393" y="7703285"/>
            <a:ext cx="2933700" cy="1327150"/>
          </a:xfrm>
          <a:custGeom>
            <a:avLst/>
            <a:gdLst/>
            <a:ahLst/>
            <a:cxnLst/>
            <a:rect l="l" t="t" r="r" b="b"/>
            <a:pathLst>
              <a:path w="2933700" h="1327150">
                <a:moveTo>
                  <a:pt x="1261704" y="1327117"/>
                </a:moveTo>
                <a:lnTo>
                  <a:pt x="509626" y="1217253"/>
                </a:lnTo>
                <a:lnTo>
                  <a:pt x="137574" y="830026"/>
                </a:lnTo>
                <a:lnTo>
                  <a:pt x="12162" y="414814"/>
                </a:lnTo>
                <a:lnTo>
                  <a:pt x="0" y="220993"/>
                </a:lnTo>
                <a:lnTo>
                  <a:pt x="2933391" y="0"/>
                </a:lnTo>
                <a:lnTo>
                  <a:pt x="2907271" y="180759"/>
                </a:lnTo>
                <a:lnTo>
                  <a:pt x="2724430" y="592618"/>
                </a:lnTo>
                <a:lnTo>
                  <a:pt x="2228148" y="1039947"/>
                </a:lnTo>
                <a:lnTo>
                  <a:pt x="1261704" y="1327117"/>
                </a:lnTo>
                <a:close/>
              </a:path>
            </a:pathLst>
          </a:custGeom>
          <a:solidFill>
            <a:srgbClr val="E191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4322" y="1487365"/>
            <a:ext cx="1371935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6251" y="5846124"/>
            <a:ext cx="16095496" cy="1757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513516" y="0"/>
            <a:ext cx="5774690" cy="4298315"/>
          </a:xfrm>
          <a:custGeom>
            <a:avLst/>
            <a:gdLst/>
            <a:ahLst/>
            <a:cxnLst/>
            <a:rect l="l" t="t" r="r" b="b"/>
            <a:pathLst>
              <a:path w="5774690" h="4298315">
                <a:moveTo>
                  <a:pt x="5774482" y="4297931"/>
                </a:moveTo>
                <a:lnTo>
                  <a:pt x="5736910" y="4284943"/>
                </a:lnTo>
                <a:lnTo>
                  <a:pt x="5315976" y="4122369"/>
                </a:lnTo>
                <a:lnTo>
                  <a:pt x="4642541" y="3841493"/>
                </a:lnTo>
                <a:lnTo>
                  <a:pt x="4586368" y="3816690"/>
                </a:lnTo>
                <a:lnTo>
                  <a:pt x="4526730" y="3789041"/>
                </a:lnTo>
                <a:lnTo>
                  <a:pt x="4463768" y="3758629"/>
                </a:lnTo>
                <a:lnTo>
                  <a:pt x="4397628" y="3725540"/>
                </a:lnTo>
                <a:lnTo>
                  <a:pt x="4363410" y="3708018"/>
                </a:lnTo>
                <a:lnTo>
                  <a:pt x="4328452" y="3689858"/>
                </a:lnTo>
                <a:lnTo>
                  <a:pt x="4292771" y="3671072"/>
                </a:lnTo>
                <a:lnTo>
                  <a:pt x="4256385" y="3651669"/>
                </a:lnTo>
                <a:lnTo>
                  <a:pt x="4219312" y="3631660"/>
                </a:lnTo>
                <a:lnTo>
                  <a:pt x="4181570" y="3611056"/>
                </a:lnTo>
                <a:lnTo>
                  <a:pt x="4143177" y="3589868"/>
                </a:lnTo>
                <a:lnTo>
                  <a:pt x="4104152" y="3568105"/>
                </a:lnTo>
                <a:lnTo>
                  <a:pt x="4064511" y="3545779"/>
                </a:lnTo>
                <a:lnTo>
                  <a:pt x="4024273" y="3522900"/>
                </a:lnTo>
                <a:lnTo>
                  <a:pt x="3983456" y="3499479"/>
                </a:lnTo>
                <a:lnTo>
                  <a:pt x="3942078" y="3475526"/>
                </a:lnTo>
                <a:lnTo>
                  <a:pt x="3900157" y="3451051"/>
                </a:lnTo>
                <a:lnTo>
                  <a:pt x="3857711" y="3426067"/>
                </a:lnTo>
                <a:lnTo>
                  <a:pt x="3814758" y="3400582"/>
                </a:lnTo>
                <a:lnTo>
                  <a:pt x="3771315" y="3374608"/>
                </a:lnTo>
                <a:lnTo>
                  <a:pt x="3727401" y="3348156"/>
                </a:lnTo>
                <a:lnTo>
                  <a:pt x="3683034" y="3321235"/>
                </a:lnTo>
                <a:lnTo>
                  <a:pt x="3638232" y="3293856"/>
                </a:lnTo>
                <a:lnTo>
                  <a:pt x="3593012" y="3266031"/>
                </a:lnTo>
                <a:lnTo>
                  <a:pt x="3547393" y="3237769"/>
                </a:lnTo>
                <a:lnTo>
                  <a:pt x="3501393" y="3209081"/>
                </a:lnTo>
                <a:lnTo>
                  <a:pt x="3455029" y="3179978"/>
                </a:lnTo>
                <a:lnTo>
                  <a:pt x="3408320" y="3150471"/>
                </a:lnTo>
                <a:lnTo>
                  <a:pt x="3361283" y="3120569"/>
                </a:lnTo>
                <a:lnTo>
                  <a:pt x="3313937" y="3090284"/>
                </a:lnTo>
                <a:lnTo>
                  <a:pt x="3266299" y="3059626"/>
                </a:lnTo>
                <a:lnTo>
                  <a:pt x="3218388" y="3028605"/>
                </a:lnTo>
                <a:lnTo>
                  <a:pt x="3170221" y="2997233"/>
                </a:lnTo>
                <a:lnTo>
                  <a:pt x="3121817" y="2965520"/>
                </a:lnTo>
                <a:lnTo>
                  <a:pt x="3073193" y="2933476"/>
                </a:lnTo>
                <a:lnTo>
                  <a:pt x="3024368" y="2901112"/>
                </a:lnTo>
                <a:lnTo>
                  <a:pt x="2975358" y="2868439"/>
                </a:lnTo>
                <a:lnTo>
                  <a:pt x="2926184" y="2835467"/>
                </a:lnTo>
                <a:lnTo>
                  <a:pt x="2876861" y="2802207"/>
                </a:lnTo>
                <a:lnTo>
                  <a:pt x="2827409" y="2768669"/>
                </a:lnTo>
                <a:lnTo>
                  <a:pt x="2777845" y="2734865"/>
                </a:lnTo>
                <a:lnTo>
                  <a:pt x="2728187" y="2700803"/>
                </a:lnTo>
                <a:lnTo>
                  <a:pt x="2678453" y="2666496"/>
                </a:lnTo>
                <a:lnTo>
                  <a:pt x="2628661" y="2631954"/>
                </a:lnTo>
                <a:lnTo>
                  <a:pt x="2578830" y="2597187"/>
                </a:lnTo>
                <a:lnTo>
                  <a:pt x="2528976" y="2562205"/>
                </a:lnTo>
                <a:lnTo>
                  <a:pt x="2479119" y="2527021"/>
                </a:lnTo>
                <a:lnTo>
                  <a:pt x="2429276" y="2491643"/>
                </a:lnTo>
                <a:lnTo>
                  <a:pt x="2379465" y="2456083"/>
                </a:lnTo>
                <a:lnTo>
                  <a:pt x="2329703" y="2420351"/>
                </a:lnTo>
                <a:lnTo>
                  <a:pt x="2280010" y="2384459"/>
                </a:lnTo>
                <a:lnTo>
                  <a:pt x="2230403" y="2348415"/>
                </a:lnTo>
                <a:lnTo>
                  <a:pt x="2180899" y="2312232"/>
                </a:lnTo>
                <a:lnTo>
                  <a:pt x="2131518" y="2275919"/>
                </a:lnTo>
                <a:lnTo>
                  <a:pt x="2082276" y="2239487"/>
                </a:lnTo>
                <a:lnTo>
                  <a:pt x="2033192" y="2202947"/>
                </a:lnTo>
                <a:lnTo>
                  <a:pt x="1984284" y="2166310"/>
                </a:lnTo>
                <a:lnTo>
                  <a:pt x="1935570" y="2129585"/>
                </a:lnTo>
                <a:lnTo>
                  <a:pt x="1887067" y="2092784"/>
                </a:lnTo>
                <a:lnTo>
                  <a:pt x="1838794" y="2055917"/>
                </a:lnTo>
                <a:lnTo>
                  <a:pt x="1790769" y="2018994"/>
                </a:lnTo>
                <a:lnTo>
                  <a:pt x="1743009" y="1982027"/>
                </a:lnTo>
                <a:lnTo>
                  <a:pt x="1695533" y="1945026"/>
                </a:lnTo>
                <a:lnTo>
                  <a:pt x="1648359" y="1908002"/>
                </a:lnTo>
                <a:lnTo>
                  <a:pt x="1601504" y="1870964"/>
                </a:lnTo>
                <a:lnTo>
                  <a:pt x="1554987" y="1833924"/>
                </a:lnTo>
                <a:lnTo>
                  <a:pt x="1508826" y="1796892"/>
                </a:lnTo>
                <a:lnTo>
                  <a:pt x="1463037" y="1759879"/>
                </a:lnTo>
                <a:lnTo>
                  <a:pt x="1417641" y="1722896"/>
                </a:lnTo>
                <a:lnTo>
                  <a:pt x="1372653" y="1685952"/>
                </a:lnTo>
                <a:lnTo>
                  <a:pt x="1328094" y="1649059"/>
                </a:lnTo>
                <a:lnTo>
                  <a:pt x="1283979" y="1612227"/>
                </a:lnTo>
                <a:lnTo>
                  <a:pt x="1240328" y="1575467"/>
                </a:lnTo>
                <a:lnTo>
                  <a:pt x="1197158" y="1538789"/>
                </a:lnTo>
                <a:lnTo>
                  <a:pt x="1154488" y="1502204"/>
                </a:lnTo>
                <a:lnTo>
                  <a:pt x="1112335" y="1465723"/>
                </a:lnTo>
                <a:lnTo>
                  <a:pt x="1070717" y="1429355"/>
                </a:lnTo>
                <a:lnTo>
                  <a:pt x="1029652" y="1393113"/>
                </a:lnTo>
                <a:lnTo>
                  <a:pt x="989159" y="1357005"/>
                </a:lnTo>
                <a:lnTo>
                  <a:pt x="949255" y="1321044"/>
                </a:lnTo>
                <a:lnTo>
                  <a:pt x="909957" y="1285239"/>
                </a:lnTo>
                <a:lnTo>
                  <a:pt x="871285" y="1249600"/>
                </a:lnTo>
                <a:lnTo>
                  <a:pt x="833257" y="1214140"/>
                </a:lnTo>
                <a:lnTo>
                  <a:pt x="795889" y="1178868"/>
                </a:lnTo>
                <a:lnTo>
                  <a:pt x="759200" y="1143794"/>
                </a:lnTo>
                <a:lnTo>
                  <a:pt x="723208" y="1108930"/>
                </a:lnTo>
                <a:lnTo>
                  <a:pt x="687931" y="1074286"/>
                </a:lnTo>
                <a:lnTo>
                  <a:pt x="653387" y="1039872"/>
                </a:lnTo>
                <a:lnTo>
                  <a:pt x="619594" y="1005699"/>
                </a:lnTo>
                <a:lnTo>
                  <a:pt x="586570" y="971779"/>
                </a:lnTo>
                <a:lnTo>
                  <a:pt x="554333" y="938120"/>
                </a:lnTo>
                <a:lnTo>
                  <a:pt x="522901" y="904734"/>
                </a:lnTo>
                <a:lnTo>
                  <a:pt x="492291" y="871632"/>
                </a:lnTo>
                <a:lnTo>
                  <a:pt x="462523" y="838824"/>
                </a:lnTo>
                <a:lnTo>
                  <a:pt x="433613" y="806320"/>
                </a:lnTo>
                <a:lnTo>
                  <a:pt x="405580" y="774132"/>
                </a:lnTo>
                <a:lnTo>
                  <a:pt x="378441" y="742270"/>
                </a:lnTo>
                <a:lnTo>
                  <a:pt x="352215" y="710744"/>
                </a:lnTo>
                <a:lnTo>
                  <a:pt x="326920" y="679565"/>
                </a:lnTo>
                <a:lnTo>
                  <a:pt x="302574" y="648743"/>
                </a:lnTo>
                <a:lnTo>
                  <a:pt x="279194" y="618290"/>
                </a:lnTo>
                <a:lnTo>
                  <a:pt x="235406" y="558530"/>
                </a:lnTo>
                <a:lnTo>
                  <a:pt x="195700" y="500370"/>
                </a:lnTo>
                <a:lnTo>
                  <a:pt x="160219" y="443894"/>
                </a:lnTo>
                <a:lnTo>
                  <a:pt x="129109" y="389188"/>
                </a:lnTo>
                <a:lnTo>
                  <a:pt x="102512" y="336335"/>
                </a:lnTo>
                <a:lnTo>
                  <a:pt x="80572" y="285420"/>
                </a:lnTo>
                <a:lnTo>
                  <a:pt x="63433" y="236529"/>
                </a:lnTo>
                <a:lnTo>
                  <a:pt x="0" y="0"/>
                </a:lnTo>
                <a:lnTo>
                  <a:pt x="5774482" y="0"/>
                </a:lnTo>
                <a:lnTo>
                  <a:pt x="5774482" y="4297931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232892"/>
            <a:ext cx="5211445" cy="4054475"/>
          </a:xfrm>
          <a:custGeom>
            <a:avLst/>
            <a:gdLst/>
            <a:ahLst/>
            <a:cxnLst/>
            <a:rect l="l" t="t" r="r" b="b"/>
            <a:pathLst>
              <a:path w="5211445" h="4054475">
                <a:moveTo>
                  <a:pt x="4994982" y="4054107"/>
                </a:moveTo>
                <a:lnTo>
                  <a:pt x="0" y="4054107"/>
                </a:lnTo>
                <a:lnTo>
                  <a:pt x="0" y="361393"/>
                </a:lnTo>
                <a:lnTo>
                  <a:pt x="43233" y="336929"/>
                </a:lnTo>
                <a:lnTo>
                  <a:pt x="81430" y="316333"/>
                </a:lnTo>
                <a:lnTo>
                  <a:pt x="121196" y="295679"/>
                </a:lnTo>
                <a:lnTo>
                  <a:pt x="162650" y="274851"/>
                </a:lnTo>
                <a:lnTo>
                  <a:pt x="205911" y="253734"/>
                </a:lnTo>
                <a:lnTo>
                  <a:pt x="251098" y="232211"/>
                </a:lnTo>
                <a:lnTo>
                  <a:pt x="347732" y="187491"/>
                </a:lnTo>
                <a:lnTo>
                  <a:pt x="569377" y="88119"/>
                </a:lnTo>
                <a:lnTo>
                  <a:pt x="622505" y="67113"/>
                </a:lnTo>
                <a:lnTo>
                  <a:pt x="680532" y="49070"/>
                </a:lnTo>
                <a:lnTo>
                  <a:pt x="743232" y="33935"/>
                </a:lnTo>
                <a:lnTo>
                  <a:pt x="810377" y="21654"/>
                </a:lnTo>
                <a:lnTo>
                  <a:pt x="881742" y="12174"/>
                </a:lnTo>
                <a:lnTo>
                  <a:pt x="957099" y="5441"/>
                </a:lnTo>
                <a:lnTo>
                  <a:pt x="996204" y="3088"/>
                </a:lnTo>
                <a:lnTo>
                  <a:pt x="1036222" y="1401"/>
                </a:lnTo>
                <a:lnTo>
                  <a:pt x="1077125" y="374"/>
                </a:lnTo>
                <a:lnTo>
                  <a:pt x="1118884" y="0"/>
                </a:lnTo>
                <a:lnTo>
                  <a:pt x="1161472" y="271"/>
                </a:lnTo>
                <a:lnTo>
                  <a:pt x="1204859" y="1183"/>
                </a:lnTo>
                <a:lnTo>
                  <a:pt x="1249018" y="2727"/>
                </a:lnTo>
                <a:lnTo>
                  <a:pt x="1293920" y="4897"/>
                </a:lnTo>
                <a:lnTo>
                  <a:pt x="1339537" y="7687"/>
                </a:lnTo>
                <a:lnTo>
                  <a:pt x="1385840" y="11089"/>
                </a:lnTo>
                <a:lnTo>
                  <a:pt x="1432802" y="15097"/>
                </a:lnTo>
                <a:lnTo>
                  <a:pt x="1480393" y="19704"/>
                </a:lnTo>
                <a:lnTo>
                  <a:pt x="1528586" y="24903"/>
                </a:lnTo>
                <a:lnTo>
                  <a:pt x="1577352" y="30688"/>
                </a:lnTo>
                <a:lnTo>
                  <a:pt x="1626663" y="37051"/>
                </a:lnTo>
                <a:lnTo>
                  <a:pt x="1726805" y="51488"/>
                </a:lnTo>
                <a:lnTo>
                  <a:pt x="1828787" y="68160"/>
                </a:lnTo>
                <a:lnTo>
                  <a:pt x="1932382" y="87012"/>
                </a:lnTo>
                <a:lnTo>
                  <a:pt x="2037363" y="107990"/>
                </a:lnTo>
                <a:lnTo>
                  <a:pt x="2143503" y="131041"/>
                </a:lnTo>
                <a:lnTo>
                  <a:pt x="2250576" y="156111"/>
                </a:lnTo>
                <a:lnTo>
                  <a:pt x="2358354" y="183146"/>
                </a:lnTo>
                <a:lnTo>
                  <a:pt x="2466613" y="212092"/>
                </a:lnTo>
                <a:lnTo>
                  <a:pt x="2575124" y="242895"/>
                </a:lnTo>
                <a:lnTo>
                  <a:pt x="2683660" y="275501"/>
                </a:lnTo>
                <a:lnTo>
                  <a:pt x="2791997" y="309856"/>
                </a:lnTo>
                <a:lnTo>
                  <a:pt x="2899906" y="345907"/>
                </a:lnTo>
                <a:lnTo>
                  <a:pt x="3007161" y="383599"/>
                </a:lnTo>
                <a:lnTo>
                  <a:pt x="3113536" y="422878"/>
                </a:lnTo>
                <a:lnTo>
                  <a:pt x="3218803" y="463691"/>
                </a:lnTo>
                <a:lnTo>
                  <a:pt x="3322737" y="505984"/>
                </a:lnTo>
                <a:lnTo>
                  <a:pt x="3374132" y="527668"/>
                </a:lnTo>
                <a:lnTo>
                  <a:pt x="3425110" y="549702"/>
                </a:lnTo>
                <a:lnTo>
                  <a:pt x="3475640" y="572079"/>
                </a:lnTo>
                <a:lnTo>
                  <a:pt x="3525696" y="594792"/>
                </a:lnTo>
                <a:lnTo>
                  <a:pt x="3575247" y="617834"/>
                </a:lnTo>
                <a:lnTo>
                  <a:pt x="3624267" y="641200"/>
                </a:lnTo>
                <a:lnTo>
                  <a:pt x="3672727" y="664881"/>
                </a:lnTo>
                <a:lnTo>
                  <a:pt x="3720599" y="688872"/>
                </a:lnTo>
                <a:lnTo>
                  <a:pt x="3767854" y="713165"/>
                </a:lnTo>
                <a:lnTo>
                  <a:pt x="3814463" y="737753"/>
                </a:lnTo>
                <a:lnTo>
                  <a:pt x="3860399" y="762631"/>
                </a:lnTo>
                <a:lnTo>
                  <a:pt x="3905634" y="787791"/>
                </a:lnTo>
                <a:lnTo>
                  <a:pt x="3950138" y="813227"/>
                </a:lnTo>
                <a:lnTo>
                  <a:pt x="3993884" y="838932"/>
                </a:lnTo>
                <a:lnTo>
                  <a:pt x="4036842" y="864898"/>
                </a:lnTo>
                <a:lnTo>
                  <a:pt x="4078986" y="891120"/>
                </a:lnTo>
                <a:lnTo>
                  <a:pt x="4120287" y="917591"/>
                </a:lnTo>
                <a:lnTo>
                  <a:pt x="4160715" y="944303"/>
                </a:lnTo>
                <a:lnTo>
                  <a:pt x="4200244" y="971250"/>
                </a:lnTo>
                <a:lnTo>
                  <a:pt x="4238844" y="998426"/>
                </a:lnTo>
                <a:lnTo>
                  <a:pt x="4276487" y="1025824"/>
                </a:lnTo>
                <a:lnTo>
                  <a:pt x="4313145" y="1053436"/>
                </a:lnTo>
                <a:lnTo>
                  <a:pt x="4348790" y="1081256"/>
                </a:lnTo>
                <a:lnTo>
                  <a:pt x="4383393" y="1109278"/>
                </a:lnTo>
                <a:lnTo>
                  <a:pt x="4416926" y="1137495"/>
                </a:lnTo>
                <a:lnTo>
                  <a:pt x="4449360" y="1165899"/>
                </a:lnTo>
                <a:lnTo>
                  <a:pt x="4480668" y="1194485"/>
                </a:lnTo>
                <a:lnTo>
                  <a:pt x="4510820" y="1223245"/>
                </a:lnTo>
                <a:lnTo>
                  <a:pt x="4539789" y="1252173"/>
                </a:lnTo>
                <a:lnTo>
                  <a:pt x="4567547" y="1281262"/>
                </a:lnTo>
                <a:lnTo>
                  <a:pt x="4594064" y="1310505"/>
                </a:lnTo>
                <a:lnTo>
                  <a:pt x="4619313" y="1339895"/>
                </a:lnTo>
                <a:lnTo>
                  <a:pt x="4665892" y="1399092"/>
                </a:lnTo>
                <a:lnTo>
                  <a:pt x="4707057" y="1458798"/>
                </a:lnTo>
                <a:lnTo>
                  <a:pt x="4756031" y="1541032"/>
                </a:lnTo>
                <a:lnTo>
                  <a:pt x="4785489" y="1592657"/>
                </a:lnTo>
                <a:lnTo>
                  <a:pt x="4813916" y="1643721"/>
                </a:lnTo>
                <a:lnTo>
                  <a:pt x="4841318" y="1694246"/>
                </a:lnTo>
                <a:lnTo>
                  <a:pt x="4867698" y="1744255"/>
                </a:lnTo>
                <a:lnTo>
                  <a:pt x="4893063" y="1793769"/>
                </a:lnTo>
                <a:lnTo>
                  <a:pt x="4917416" y="1842811"/>
                </a:lnTo>
                <a:lnTo>
                  <a:pt x="4940761" y="1891403"/>
                </a:lnTo>
                <a:lnTo>
                  <a:pt x="4963105" y="1939566"/>
                </a:lnTo>
                <a:lnTo>
                  <a:pt x="4984451" y="1987322"/>
                </a:lnTo>
                <a:lnTo>
                  <a:pt x="5004804" y="2034694"/>
                </a:lnTo>
                <a:lnTo>
                  <a:pt x="5024168" y="2081704"/>
                </a:lnTo>
                <a:lnTo>
                  <a:pt x="5042549" y="2128374"/>
                </a:lnTo>
                <a:lnTo>
                  <a:pt x="5059951" y="2174725"/>
                </a:lnTo>
                <a:lnTo>
                  <a:pt x="5076379" y="2220780"/>
                </a:lnTo>
                <a:lnTo>
                  <a:pt x="5091837" y="2266561"/>
                </a:lnTo>
                <a:lnTo>
                  <a:pt x="5106331" y="2312089"/>
                </a:lnTo>
                <a:lnTo>
                  <a:pt x="5119864" y="2357388"/>
                </a:lnTo>
                <a:lnTo>
                  <a:pt x="5132441" y="2402478"/>
                </a:lnTo>
                <a:lnTo>
                  <a:pt x="5144068" y="2447382"/>
                </a:lnTo>
                <a:lnTo>
                  <a:pt x="5154748" y="2492123"/>
                </a:lnTo>
                <a:lnTo>
                  <a:pt x="5164487" y="2536721"/>
                </a:lnTo>
                <a:lnTo>
                  <a:pt x="5173288" y="2581199"/>
                </a:lnTo>
                <a:lnTo>
                  <a:pt x="5181158" y="2625579"/>
                </a:lnTo>
                <a:lnTo>
                  <a:pt x="5188100" y="2669884"/>
                </a:lnTo>
                <a:lnTo>
                  <a:pt x="5194119" y="2714134"/>
                </a:lnTo>
                <a:lnTo>
                  <a:pt x="5199220" y="2758353"/>
                </a:lnTo>
                <a:lnTo>
                  <a:pt x="5203408" y="2802561"/>
                </a:lnTo>
                <a:lnTo>
                  <a:pt x="5206686" y="2846782"/>
                </a:lnTo>
                <a:lnTo>
                  <a:pt x="5209061" y="2891037"/>
                </a:lnTo>
                <a:lnTo>
                  <a:pt x="5210535" y="2935349"/>
                </a:lnTo>
                <a:lnTo>
                  <a:pt x="5211115" y="2979739"/>
                </a:lnTo>
                <a:lnTo>
                  <a:pt x="5210805" y="3024229"/>
                </a:lnTo>
                <a:lnTo>
                  <a:pt x="5209610" y="3068841"/>
                </a:lnTo>
                <a:lnTo>
                  <a:pt x="5207533" y="3113598"/>
                </a:lnTo>
                <a:lnTo>
                  <a:pt x="5204580" y="3158521"/>
                </a:lnTo>
                <a:lnTo>
                  <a:pt x="5200756" y="3203633"/>
                </a:lnTo>
                <a:lnTo>
                  <a:pt x="5196065" y="3248955"/>
                </a:lnTo>
                <a:lnTo>
                  <a:pt x="5190512" y="3294510"/>
                </a:lnTo>
                <a:lnTo>
                  <a:pt x="5184102" y="3340320"/>
                </a:lnTo>
                <a:lnTo>
                  <a:pt x="5176838" y="3386406"/>
                </a:lnTo>
                <a:lnTo>
                  <a:pt x="5168727" y="3432790"/>
                </a:lnTo>
                <a:lnTo>
                  <a:pt x="5159772" y="3479495"/>
                </a:lnTo>
                <a:lnTo>
                  <a:pt x="5149978" y="3526543"/>
                </a:lnTo>
                <a:lnTo>
                  <a:pt x="5139350" y="3573956"/>
                </a:lnTo>
                <a:lnTo>
                  <a:pt x="5127893" y="3621755"/>
                </a:lnTo>
                <a:lnTo>
                  <a:pt x="5115610" y="3669963"/>
                </a:lnTo>
                <a:lnTo>
                  <a:pt x="5102508" y="3718602"/>
                </a:lnTo>
                <a:lnTo>
                  <a:pt x="5088591" y="3767694"/>
                </a:lnTo>
                <a:lnTo>
                  <a:pt x="5073862" y="3817261"/>
                </a:lnTo>
                <a:lnTo>
                  <a:pt x="5058328" y="3867325"/>
                </a:lnTo>
                <a:lnTo>
                  <a:pt x="5041992" y="3917907"/>
                </a:lnTo>
                <a:lnTo>
                  <a:pt x="5024859" y="3969031"/>
                </a:lnTo>
                <a:lnTo>
                  <a:pt x="5006934" y="4020717"/>
                </a:lnTo>
                <a:lnTo>
                  <a:pt x="4994982" y="4054107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32393" y="7703286"/>
            <a:ext cx="2933700" cy="1327150"/>
          </a:xfrm>
          <a:custGeom>
            <a:avLst/>
            <a:gdLst/>
            <a:ahLst/>
            <a:cxnLst/>
            <a:rect l="l" t="t" r="r" b="b"/>
            <a:pathLst>
              <a:path w="2933700" h="1327150">
                <a:moveTo>
                  <a:pt x="1261704" y="1327117"/>
                </a:moveTo>
                <a:lnTo>
                  <a:pt x="509626" y="1217253"/>
                </a:lnTo>
                <a:lnTo>
                  <a:pt x="137574" y="830026"/>
                </a:lnTo>
                <a:lnTo>
                  <a:pt x="12162" y="414814"/>
                </a:lnTo>
                <a:lnTo>
                  <a:pt x="0" y="220993"/>
                </a:lnTo>
                <a:lnTo>
                  <a:pt x="2933391" y="0"/>
                </a:lnTo>
                <a:lnTo>
                  <a:pt x="2907271" y="180759"/>
                </a:lnTo>
                <a:lnTo>
                  <a:pt x="2724430" y="592618"/>
                </a:lnTo>
                <a:lnTo>
                  <a:pt x="2228148" y="1039947"/>
                </a:lnTo>
                <a:lnTo>
                  <a:pt x="1261704" y="1327117"/>
                </a:lnTo>
                <a:close/>
              </a:path>
            </a:pathLst>
          </a:custGeom>
          <a:solidFill>
            <a:srgbClr val="E191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722184"/>
            <a:ext cx="5297805" cy="7565390"/>
          </a:xfrm>
          <a:custGeom>
            <a:avLst/>
            <a:gdLst/>
            <a:ahLst/>
            <a:cxnLst/>
            <a:rect l="l" t="t" r="r" b="b"/>
            <a:pathLst>
              <a:path w="5297805" h="7565390">
                <a:moveTo>
                  <a:pt x="5297790" y="7564815"/>
                </a:moveTo>
                <a:lnTo>
                  <a:pt x="0" y="7564815"/>
                </a:lnTo>
                <a:lnTo>
                  <a:pt x="0" y="0"/>
                </a:lnTo>
                <a:lnTo>
                  <a:pt x="33902" y="9063"/>
                </a:lnTo>
                <a:lnTo>
                  <a:pt x="83838" y="23116"/>
                </a:lnTo>
                <a:lnTo>
                  <a:pt x="133395" y="37762"/>
                </a:lnTo>
                <a:lnTo>
                  <a:pt x="182574" y="52991"/>
                </a:lnTo>
                <a:lnTo>
                  <a:pt x="231376" y="68792"/>
                </a:lnTo>
                <a:lnTo>
                  <a:pt x="279802" y="85154"/>
                </a:lnTo>
                <a:lnTo>
                  <a:pt x="327851" y="102069"/>
                </a:lnTo>
                <a:lnTo>
                  <a:pt x="375525" y="119526"/>
                </a:lnTo>
                <a:lnTo>
                  <a:pt x="422823" y="137514"/>
                </a:lnTo>
                <a:lnTo>
                  <a:pt x="469747" y="156024"/>
                </a:lnTo>
                <a:lnTo>
                  <a:pt x="516297" y="175045"/>
                </a:lnTo>
                <a:lnTo>
                  <a:pt x="562473" y="194568"/>
                </a:lnTo>
                <a:lnTo>
                  <a:pt x="608276" y="214581"/>
                </a:lnTo>
                <a:lnTo>
                  <a:pt x="653706" y="235075"/>
                </a:lnTo>
                <a:lnTo>
                  <a:pt x="698764" y="256039"/>
                </a:lnTo>
                <a:lnTo>
                  <a:pt x="743451" y="277464"/>
                </a:lnTo>
                <a:lnTo>
                  <a:pt x="787767" y="299340"/>
                </a:lnTo>
                <a:lnTo>
                  <a:pt x="831712" y="321655"/>
                </a:lnTo>
                <a:lnTo>
                  <a:pt x="875287" y="344400"/>
                </a:lnTo>
                <a:lnTo>
                  <a:pt x="918492" y="367565"/>
                </a:lnTo>
                <a:lnTo>
                  <a:pt x="961329" y="391140"/>
                </a:lnTo>
                <a:lnTo>
                  <a:pt x="1003797" y="415114"/>
                </a:lnTo>
                <a:lnTo>
                  <a:pt x="1045897" y="439478"/>
                </a:lnTo>
                <a:lnTo>
                  <a:pt x="1087630" y="464220"/>
                </a:lnTo>
                <a:lnTo>
                  <a:pt x="1128996" y="489332"/>
                </a:lnTo>
                <a:lnTo>
                  <a:pt x="1169995" y="514802"/>
                </a:lnTo>
                <a:lnTo>
                  <a:pt x="1210629" y="540621"/>
                </a:lnTo>
                <a:lnTo>
                  <a:pt x="1250897" y="566778"/>
                </a:lnTo>
                <a:lnTo>
                  <a:pt x="1290800" y="593264"/>
                </a:lnTo>
                <a:lnTo>
                  <a:pt x="1330339" y="620067"/>
                </a:lnTo>
                <a:lnTo>
                  <a:pt x="1369514" y="647179"/>
                </a:lnTo>
                <a:lnTo>
                  <a:pt x="1408326" y="674588"/>
                </a:lnTo>
                <a:lnTo>
                  <a:pt x="1446775" y="702285"/>
                </a:lnTo>
                <a:lnTo>
                  <a:pt x="1484862" y="730260"/>
                </a:lnTo>
                <a:lnTo>
                  <a:pt x="1522587" y="758501"/>
                </a:lnTo>
                <a:lnTo>
                  <a:pt x="1559951" y="787000"/>
                </a:lnTo>
                <a:lnTo>
                  <a:pt x="1596954" y="815745"/>
                </a:lnTo>
                <a:lnTo>
                  <a:pt x="1633596" y="844728"/>
                </a:lnTo>
                <a:lnTo>
                  <a:pt x="1669879" y="873937"/>
                </a:lnTo>
                <a:lnTo>
                  <a:pt x="1705803" y="903362"/>
                </a:lnTo>
                <a:lnTo>
                  <a:pt x="1741369" y="932994"/>
                </a:lnTo>
                <a:lnTo>
                  <a:pt x="1776576" y="962821"/>
                </a:lnTo>
                <a:lnTo>
                  <a:pt x="1811425" y="992835"/>
                </a:lnTo>
                <a:lnTo>
                  <a:pt x="1845917" y="1023024"/>
                </a:lnTo>
                <a:lnTo>
                  <a:pt x="1880053" y="1053379"/>
                </a:lnTo>
                <a:lnTo>
                  <a:pt x="1913833" y="1083889"/>
                </a:lnTo>
                <a:lnTo>
                  <a:pt x="1947257" y="1114545"/>
                </a:lnTo>
                <a:lnTo>
                  <a:pt x="1980326" y="1145335"/>
                </a:lnTo>
                <a:lnTo>
                  <a:pt x="2013040" y="1176251"/>
                </a:lnTo>
                <a:lnTo>
                  <a:pt x="2045400" y="1207281"/>
                </a:lnTo>
                <a:lnTo>
                  <a:pt x="2077407" y="1238416"/>
                </a:lnTo>
                <a:lnTo>
                  <a:pt x="2109061" y="1269645"/>
                </a:lnTo>
                <a:lnTo>
                  <a:pt x="2140363" y="1300959"/>
                </a:lnTo>
                <a:lnTo>
                  <a:pt x="2171312" y="1332346"/>
                </a:lnTo>
                <a:lnTo>
                  <a:pt x="2201910" y="1363797"/>
                </a:lnTo>
                <a:lnTo>
                  <a:pt x="2232157" y="1395302"/>
                </a:lnTo>
                <a:lnTo>
                  <a:pt x="2262054" y="1426851"/>
                </a:lnTo>
                <a:lnTo>
                  <a:pt x="2291601" y="1458433"/>
                </a:lnTo>
                <a:lnTo>
                  <a:pt x="2320798" y="1490038"/>
                </a:lnTo>
                <a:lnTo>
                  <a:pt x="2349646" y="1521656"/>
                </a:lnTo>
                <a:lnTo>
                  <a:pt x="2378147" y="1553278"/>
                </a:lnTo>
                <a:lnTo>
                  <a:pt x="2406299" y="1584892"/>
                </a:lnTo>
                <a:lnTo>
                  <a:pt x="2434104" y="1616488"/>
                </a:lnTo>
                <a:lnTo>
                  <a:pt x="2461562" y="1648057"/>
                </a:lnTo>
                <a:lnTo>
                  <a:pt x="2488674" y="1679588"/>
                </a:lnTo>
                <a:lnTo>
                  <a:pt x="2515440" y="1711071"/>
                </a:lnTo>
                <a:lnTo>
                  <a:pt x="2541861" y="1742496"/>
                </a:lnTo>
                <a:lnTo>
                  <a:pt x="2567937" y="1773852"/>
                </a:lnTo>
                <a:lnTo>
                  <a:pt x="2593669" y="1805130"/>
                </a:lnTo>
                <a:lnTo>
                  <a:pt x="2619057" y="1836320"/>
                </a:lnTo>
                <a:lnTo>
                  <a:pt x="2644102" y="1867411"/>
                </a:lnTo>
                <a:lnTo>
                  <a:pt x="2668804" y="1898392"/>
                </a:lnTo>
                <a:lnTo>
                  <a:pt x="2693164" y="1929255"/>
                </a:lnTo>
                <a:lnTo>
                  <a:pt x="2717183" y="1959988"/>
                </a:lnTo>
                <a:lnTo>
                  <a:pt x="2740860" y="1990582"/>
                </a:lnTo>
                <a:lnTo>
                  <a:pt x="2764197" y="2021026"/>
                </a:lnTo>
                <a:lnTo>
                  <a:pt x="2809850" y="2081425"/>
                </a:lnTo>
                <a:lnTo>
                  <a:pt x="2854148" y="2141103"/>
                </a:lnTo>
                <a:lnTo>
                  <a:pt x="2897093" y="2199979"/>
                </a:lnTo>
                <a:lnTo>
                  <a:pt x="2938690" y="2257972"/>
                </a:lnTo>
                <a:lnTo>
                  <a:pt x="2978943" y="2315001"/>
                </a:lnTo>
                <a:lnTo>
                  <a:pt x="3766510" y="3858534"/>
                </a:lnTo>
                <a:lnTo>
                  <a:pt x="4741438" y="6164391"/>
                </a:lnTo>
                <a:lnTo>
                  <a:pt x="5297790" y="7564815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021509" y="0"/>
            <a:ext cx="5266690" cy="3978275"/>
          </a:xfrm>
          <a:custGeom>
            <a:avLst/>
            <a:gdLst/>
            <a:ahLst/>
            <a:cxnLst/>
            <a:rect l="l" t="t" r="r" b="b"/>
            <a:pathLst>
              <a:path w="5266690" h="3978275">
                <a:moveTo>
                  <a:pt x="3807499" y="3977818"/>
                </a:moveTo>
                <a:lnTo>
                  <a:pt x="3713592" y="3976554"/>
                </a:lnTo>
                <a:lnTo>
                  <a:pt x="3666633" y="3975211"/>
                </a:lnTo>
                <a:lnTo>
                  <a:pt x="3619685" y="3973374"/>
                </a:lnTo>
                <a:lnTo>
                  <a:pt x="3572757" y="3971028"/>
                </a:lnTo>
                <a:lnTo>
                  <a:pt x="3525859" y="3968157"/>
                </a:lnTo>
                <a:lnTo>
                  <a:pt x="3479000" y="3964746"/>
                </a:lnTo>
                <a:lnTo>
                  <a:pt x="3432191" y="3960780"/>
                </a:lnTo>
                <a:lnTo>
                  <a:pt x="3385440" y="3956244"/>
                </a:lnTo>
                <a:lnTo>
                  <a:pt x="3338759" y="3951122"/>
                </a:lnTo>
                <a:lnTo>
                  <a:pt x="3292157" y="3945398"/>
                </a:lnTo>
                <a:lnTo>
                  <a:pt x="3245643" y="3939059"/>
                </a:lnTo>
                <a:lnTo>
                  <a:pt x="3199228" y="3932088"/>
                </a:lnTo>
                <a:lnTo>
                  <a:pt x="3152922" y="3924470"/>
                </a:lnTo>
                <a:lnTo>
                  <a:pt x="3106733" y="3916190"/>
                </a:lnTo>
                <a:lnTo>
                  <a:pt x="3060673" y="3907233"/>
                </a:lnTo>
                <a:lnTo>
                  <a:pt x="3014751" y="3897583"/>
                </a:lnTo>
                <a:lnTo>
                  <a:pt x="2968976" y="3887225"/>
                </a:lnTo>
                <a:lnTo>
                  <a:pt x="2923359" y="3876144"/>
                </a:lnTo>
                <a:lnTo>
                  <a:pt x="2877909" y="3864324"/>
                </a:lnTo>
                <a:lnTo>
                  <a:pt x="2832636" y="3851750"/>
                </a:lnTo>
                <a:lnTo>
                  <a:pt x="2787551" y="3838408"/>
                </a:lnTo>
                <a:lnTo>
                  <a:pt x="2742662" y="3824281"/>
                </a:lnTo>
                <a:lnTo>
                  <a:pt x="2697980" y="3809355"/>
                </a:lnTo>
                <a:lnTo>
                  <a:pt x="2653515" y="3793613"/>
                </a:lnTo>
                <a:lnTo>
                  <a:pt x="2609276" y="3777042"/>
                </a:lnTo>
                <a:lnTo>
                  <a:pt x="2565273" y="3759625"/>
                </a:lnTo>
                <a:lnTo>
                  <a:pt x="2521516" y="3741348"/>
                </a:lnTo>
                <a:lnTo>
                  <a:pt x="2478016" y="3722194"/>
                </a:lnTo>
                <a:lnTo>
                  <a:pt x="2434780" y="3702149"/>
                </a:lnTo>
                <a:lnTo>
                  <a:pt x="2391821" y="3681198"/>
                </a:lnTo>
                <a:lnTo>
                  <a:pt x="2349147" y="3659325"/>
                </a:lnTo>
                <a:lnTo>
                  <a:pt x="2306768" y="3636515"/>
                </a:lnTo>
                <a:lnTo>
                  <a:pt x="2264694" y="3612752"/>
                </a:lnTo>
                <a:lnTo>
                  <a:pt x="2222935" y="3588022"/>
                </a:lnTo>
                <a:lnTo>
                  <a:pt x="2181500" y="3562309"/>
                </a:lnTo>
                <a:lnTo>
                  <a:pt x="2140400" y="3535598"/>
                </a:lnTo>
                <a:lnTo>
                  <a:pt x="2099645" y="3507873"/>
                </a:lnTo>
                <a:lnTo>
                  <a:pt x="2059244" y="3479119"/>
                </a:lnTo>
                <a:lnTo>
                  <a:pt x="2019206" y="3449322"/>
                </a:lnTo>
                <a:lnTo>
                  <a:pt x="1979543" y="3418465"/>
                </a:lnTo>
                <a:lnTo>
                  <a:pt x="1940263" y="3386534"/>
                </a:lnTo>
                <a:lnTo>
                  <a:pt x="1901377" y="3353513"/>
                </a:lnTo>
                <a:lnTo>
                  <a:pt x="1862895" y="3319386"/>
                </a:lnTo>
                <a:lnTo>
                  <a:pt x="1824825" y="3284140"/>
                </a:lnTo>
                <a:lnTo>
                  <a:pt x="1787179" y="3247757"/>
                </a:lnTo>
                <a:lnTo>
                  <a:pt x="1749965" y="3210224"/>
                </a:lnTo>
                <a:lnTo>
                  <a:pt x="1713194" y="3171525"/>
                </a:lnTo>
                <a:lnTo>
                  <a:pt x="1676876" y="3131644"/>
                </a:lnTo>
                <a:lnTo>
                  <a:pt x="1641020" y="3090566"/>
                </a:lnTo>
                <a:lnTo>
                  <a:pt x="1605636" y="3048276"/>
                </a:lnTo>
                <a:lnTo>
                  <a:pt x="1545039" y="2974731"/>
                </a:lnTo>
                <a:lnTo>
                  <a:pt x="1485901" y="2903780"/>
                </a:lnTo>
                <a:lnTo>
                  <a:pt x="1428208" y="2835353"/>
                </a:lnTo>
                <a:lnTo>
                  <a:pt x="1371947" y="2769379"/>
                </a:lnTo>
                <a:lnTo>
                  <a:pt x="1317105" y="2705789"/>
                </a:lnTo>
                <a:lnTo>
                  <a:pt x="1263669" y="2644511"/>
                </a:lnTo>
                <a:lnTo>
                  <a:pt x="1211626" y="2585476"/>
                </a:lnTo>
                <a:lnTo>
                  <a:pt x="1160963" y="2528612"/>
                </a:lnTo>
                <a:lnTo>
                  <a:pt x="1111666" y="2473849"/>
                </a:lnTo>
                <a:lnTo>
                  <a:pt x="1063723" y="2421117"/>
                </a:lnTo>
                <a:lnTo>
                  <a:pt x="1017120" y="2370345"/>
                </a:lnTo>
                <a:lnTo>
                  <a:pt x="927882" y="2274400"/>
                </a:lnTo>
                <a:lnTo>
                  <a:pt x="843847" y="2185449"/>
                </a:lnTo>
                <a:lnTo>
                  <a:pt x="498048" y="1825881"/>
                </a:lnTo>
                <a:lnTo>
                  <a:pt x="469973" y="1796053"/>
                </a:lnTo>
                <a:lnTo>
                  <a:pt x="443028" y="1767057"/>
                </a:lnTo>
                <a:lnTo>
                  <a:pt x="417200" y="1738823"/>
                </a:lnTo>
                <a:lnTo>
                  <a:pt x="368841" y="1684359"/>
                </a:lnTo>
                <a:lnTo>
                  <a:pt x="324793" y="1632097"/>
                </a:lnTo>
                <a:lnTo>
                  <a:pt x="284950" y="1581472"/>
                </a:lnTo>
                <a:lnTo>
                  <a:pt x="249207" y="1531921"/>
                </a:lnTo>
                <a:lnTo>
                  <a:pt x="217460" y="1482880"/>
                </a:lnTo>
                <a:lnTo>
                  <a:pt x="189602" y="1433785"/>
                </a:lnTo>
                <a:lnTo>
                  <a:pt x="165528" y="1384072"/>
                </a:lnTo>
                <a:lnTo>
                  <a:pt x="145135" y="1333178"/>
                </a:lnTo>
                <a:lnTo>
                  <a:pt x="128316" y="1280537"/>
                </a:lnTo>
                <a:lnTo>
                  <a:pt x="114967" y="1225588"/>
                </a:lnTo>
                <a:lnTo>
                  <a:pt x="104982" y="1167764"/>
                </a:lnTo>
                <a:lnTo>
                  <a:pt x="98631" y="1114622"/>
                </a:lnTo>
                <a:lnTo>
                  <a:pt x="95780" y="1090326"/>
                </a:lnTo>
                <a:lnTo>
                  <a:pt x="92688" y="1064738"/>
                </a:lnTo>
                <a:lnTo>
                  <a:pt x="89377" y="1037886"/>
                </a:lnTo>
                <a:lnTo>
                  <a:pt x="74395" y="918375"/>
                </a:lnTo>
                <a:lnTo>
                  <a:pt x="70325" y="885608"/>
                </a:lnTo>
                <a:lnTo>
                  <a:pt x="61955" y="816801"/>
                </a:lnTo>
                <a:lnTo>
                  <a:pt x="53424" y="743808"/>
                </a:lnTo>
                <a:lnTo>
                  <a:pt x="49154" y="705811"/>
                </a:lnTo>
                <a:lnTo>
                  <a:pt x="44911" y="666850"/>
                </a:lnTo>
                <a:lnTo>
                  <a:pt x="40717" y="626952"/>
                </a:lnTo>
                <a:lnTo>
                  <a:pt x="36594" y="586144"/>
                </a:lnTo>
                <a:lnTo>
                  <a:pt x="32565" y="544454"/>
                </a:lnTo>
                <a:lnTo>
                  <a:pt x="28653" y="501909"/>
                </a:lnTo>
                <a:lnTo>
                  <a:pt x="24879" y="458536"/>
                </a:lnTo>
                <a:lnTo>
                  <a:pt x="21265" y="414363"/>
                </a:lnTo>
                <a:lnTo>
                  <a:pt x="17834" y="369417"/>
                </a:lnTo>
                <a:lnTo>
                  <a:pt x="14609" y="323725"/>
                </a:lnTo>
                <a:lnTo>
                  <a:pt x="11612" y="277315"/>
                </a:lnTo>
                <a:lnTo>
                  <a:pt x="8865" y="230214"/>
                </a:lnTo>
                <a:lnTo>
                  <a:pt x="6389" y="182449"/>
                </a:lnTo>
                <a:lnTo>
                  <a:pt x="4209" y="134048"/>
                </a:lnTo>
                <a:lnTo>
                  <a:pt x="2345" y="85038"/>
                </a:lnTo>
                <a:lnTo>
                  <a:pt x="821" y="35446"/>
                </a:lnTo>
                <a:lnTo>
                  <a:pt x="0" y="0"/>
                </a:lnTo>
                <a:lnTo>
                  <a:pt x="5266490" y="0"/>
                </a:lnTo>
                <a:lnTo>
                  <a:pt x="5266490" y="3834140"/>
                </a:lnTo>
                <a:lnTo>
                  <a:pt x="4862054" y="3894229"/>
                </a:lnTo>
                <a:lnTo>
                  <a:pt x="4639724" y="3923178"/>
                </a:lnTo>
                <a:lnTo>
                  <a:pt x="4503891" y="3938589"/>
                </a:lnTo>
                <a:lnTo>
                  <a:pt x="4366555" y="3952029"/>
                </a:lnTo>
                <a:lnTo>
                  <a:pt x="4227983" y="3963084"/>
                </a:lnTo>
                <a:lnTo>
                  <a:pt x="4135045" y="3968926"/>
                </a:lnTo>
                <a:lnTo>
                  <a:pt x="4041754" y="3973402"/>
                </a:lnTo>
                <a:lnTo>
                  <a:pt x="3948189" y="3976391"/>
                </a:lnTo>
                <a:lnTo>
                  <a:pt x="3854428" y="3977770"/>
                </a:lnTo>
                <a:lnTo>
                  <a:pt x="3807499" y="3977818"/>
                </a:lnTo>
                <a:close/>
              </a:path>
            </a:pathLst>
          </a:custGeom>
          <a:solidFill>
            <a:srgbClr val="E191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528240" y="0"/>
            <a:ext cx="4759960" cy="3773804"/>
          </a:xfrm>
          <a:custGeom>
            <a:avLst/>
            <a:gdLst/>
            <a:ahLst/>
            <a:cxnLst/>
            <a:rect l="l" t="t" r="r" b="b"/>
            <a:pathLst>
              <a:path w="4759959" h="3773804">
                <a:moveTo>
                  <a:pt x="2740513" y="3773637"/>
                </a:moveTo>
                <a:lnTo>
                  <a:pt x="2693781" y="3773364"/>
                </a:lnTo>
                <a:lnTo>
                  <a:pt x="2647037" y="3772450"/>
                </a:lnTo>
                <a:lnTo>
                  <a:pt x="2600299" y="3770867"/>
                </a:lnTo>
                <a:lnTo>
                  <a:pt x="2553585" y="3768585"/>
                </a:lnTo>
                <a:lnTo>
                  <a:pt x="2506916" y="3765574"/>
                </a:lnTo>
                <a:lnTo>
                  <a:pt x="2460309" y="3761806"/>
                </a:lnTo>
                <a:lnTo>
                  <a:pt x="2413785" y="3757250"/>
                </a:lnTo>
                <a:lnTo>
                  <a:pt x="2367360" y="3751877"/>
                </a:lnTo>
                <a:lnTo>
                  <a:pt x="2321055" y="3745659"/>
                </a:lnTo>
                <a:lnTo>
                  <a:pt x="2274889" y="3738565"/>
                </a:lnTo>
                <a:lnTo>
                  <a:pt x="2228879" y="3730566"/>
                </a:lnTo>
                <a:lnTo>
                  <a:pt x="2183046" y="3721633"/>
                </a:lnTo>
                <a:lnTo>
                  <a:pt x="2137407" y="3711736"/>
                </a:lnTo>
                <a:lnTo>
                  <a:pt x="2091983" y="3700846"/>
                </a:lnTo>
                <a:lnTo>
                  <a:pt x="2046791" y="3688933"/>
                </a:lnTo>
                <a:lnTo>
                  <a:pt x="2001851" y="3675968"/>
                </a:lnTo>
                <a:lnTo>
                  <a:pt x="1957181" y="3661921"/>
                </a:lnTo>
                <a:lnTo>
                  <a:pt x="1912801" y="3646764"/>
                </a:lnTo>
                <a:lnTo>
                  <a:pt x="1868729" y="3630467"/>
                </a:lnTo>
                <a:lnTo>
                  <a:pt x="1824985" y="3612999"/>
                </a:lnTo>
                <a:lnTo>
                  <a:pt x="1781586" y="3594333"/>
                </a:lnTo>
                <a:lnTo>
                  <a:pt x="1738552" y="3574438"/>
                </a:lnTo>
                <a:lnTo>
                  <a:pt x="1695902" y="3553285"/>
                </a:lnTo>
                <a:lnTo>
                  <a:pt x="1653655" y="3530845"/>
                </a:lnTo>
                <a:lnTo>
                  <a:pt x="1611830" y="3507088"/>
                </a:lnTo>
                <a:lnTo>
                  <a:pt x="1570445" y="3481984"/>
                </a:lnTo>
                <a:lnTo>
                  <a:pt x="1529520" y="3455505"/>
                </a:lnTo>
                <a:lnTo>
                  <a:pt x="1489072" y="3427621"/>
                </a:lnTo>
                <a:lnTo>
                  <a:pt x="1449122" y="3398302"/>
                </a:lnTo>
                <a:lnTo>
                  <a:pt x="1409688" y="3367520"/>
                </a:lnTo>
                <a:lnTo>
                  <a:pt x="1370789" y="3335244"/>
                </a:lnTo>
                <a:lnTo>
                  <a:pt x="1332444" y="3301445"/>
                </a:lnTo>
                <a:lnTo>
                  <a:pt x="1294672" y="3266094"/>
                </a:lnTo>
                <a:lnTo>
                  <a:pt x="1257491" y="3229162"/>
                </a:lnTo>
                <a:lnTo>
                  <a:pt x="1220920" y="3190618"/>
                </a:lnTo>
                <a:lnTo>
                  <a:pt x="1184980" y="3150434"/>
                </a:lnTo>
                <a:lnTo>
                  <a:pt x="1149687" y="3108580"/>
                </a:lnTo>
                <a:lnTo>
                  <a:pt x="1088585" y="3034561"/>
                </a:lnTo>
                <a:lnTo>
                  <a:pt x="1029573" y="2964227"/>
                </a:lnTo>
                <a:lnTo>
                  <a:pt x="972622" y="2897433"/>
                </a:lnTo>
                <a:lnTo>
                  <a:pt x="917706" y="2834037"/>
                </a:lnTo>
                <a:lnTo>
                  <a:pt x="864799" y="2773895"/>
                </a:lnTo>
                <a:lnTo>
                  <a:pt x="813873" y="2716863"/>
                </a:lnTo>
                <a:lnTo>
                  <a:pt x="764901" y="2662798"/>
                </a:lnTo>
                <a:lnTo>
                  <a:pt x="717857" y="2611556"/>
                </a:lnTo>
                <a:lnTo>
                  <a:pt x="672713" y="2562995"/>
                </a:lnTo>
                <a:lnTo>
                  <a:pt x="629442" y="2516970"/>
                </a:lnTo>
                <a:lnTo>
                  <a:pt x="588018" y="2473338"/>
                </a:lnTo>
                <a:lnTo>
                  <a:pt x="376742" y="2253766"/>
                </a:lnTo>
                <a:lnTo>
                  <a:pt x="347489" y="2222868"/>
                </a:lnTo>
                <a:lnTo>
                  <a:pt x="319868" y="2193216"/>
                </a:lnTo>
                <a:lnTo>
                  <a:pt x="293850" y="2164666"/>
                </a:lnTo>
                <a:lnTo>
                  <a:pt x="246519" y="2110296"/>
                </a:lnTo>
                <a:lnTo>
                  <a:pt x="205282" y="2058613"/>
                </a:lnTo>
                <a:lnTo>
                  <a:pt x="169922" y="2008467"/>
                </a:lnTo>
                <a:lnTo>
                  <a:pt x="140224" y="1958711"/>
                </a:lnTo>
                <a:lnTo>
                  <a:pt x="115972" y="1908198"/>
                </a:lnTo>
                <a:lnTo>
                  <a:pt x="96952" y="1855780"/>
                </a:lnTo>
                <a:lnTo>
                  <a:pt x="82947" y="1800309"/>
                </a:lnTo>
                <a:lnTo>
                  <a:pt x="73742" y="1740636"/>
                </a:lnTo>
                <a:lnTo>
                  <a:pt x="71074" y="1717325"/>
                </a:lnTo>
                <a:lnTo>
                  <a:pt x="68050" y="1692178"/>
                </a:lnTo>
                <a:lnTo>
                  <a:pt x="64713" y="1665250"/>
                </a:lnTo>
                <a:lnTo>
                  <a:pt x="53270" y="1574311"/>
                </a:lnTo>
                <a:lnTo>
                  <a:pt x="49123" y="1540792"/>
                </a:lnTo>
                <a:lnTo>
                  <a:pt x="40596" y="1469270"/>
                </a:lnTo>
                <a:lnTo>
                  <a:pt x="36303" y="1431373"/>
                </a:lnTo>
                <a:lnTo>
                  <a:pt x="32049" y="1392125"/>
                </a:lnTo>
                <a:lnTo>
                  <a:pt x="27877" y="1351577"/>
                </a:lnTo>
                <a:lnTo>
                  <a:pt x="23833" y="1309785"/>
                </a:lnTo>
                <a:lnTo>
                  <a:pt x="19958" y="1266803"/>
                </a:lnTo>
                <a:lnTo>
                  <a:pt x="16298" y="1222683"/>
                </a:lnTo>
                <a:lnTo>
                  <a:pt x="12896" y="1177479"/>
                </a:lnTo>
                <a:lnTo>
                  <a:pt x="9797" y="1131245"/>
                </a:lnTo>
                <a:lnTo>
                  <a:pt x="7043" y="1084036"/>
                </a:lnTo>
                <a:lnTo>
                  <a:pt x="4679" y="1035904"/>
                </a:lnTo>
                <a:lnTo>
                  <a:pt x="2749" y="986903"/>
                </a:lnTo>
                <a:lnTo>
                  <a:pt x="1296" y="937087"/>
                </a:lnTo>
                <a:lnTo>
                  <a:pt x="365" y="886509"/>
                </a:lnTo>
                <a:lnTo>
                  <a:pt x="0" y="835225"/>
                </a:lnTo>
                <a:lnTo>
                  <a:pt x="243" y="783286"/>
                </a:lnTo>
                <a:lnTo>
                  <a:pt x="1140" y="730747"/>
                </a:lnTo>
                <a:lnTo>
                  <a:pt x="2733" y="677661"/>
                </a:lnTo>
                <a:lnTo>
                  <a:pt x="5068" y="624082"/>
                </a:lnTo>
                <a:lnTo>
                  <a:pt x="8187" y="570065"/>
                </a:lnTo>
                <a:lnTo>
                  <a:pt x="12135" y="515662"/>
                </a:lnTo>
                <a:lnTo>
                  <a:pt x="16955" y="460927"/>
                </a:lnTo>
                <a:lnTo>
                  <a:pt x="22692" y="405914"/>
                </a:lnTo>
                <a:lnTo>
                  <a:pt x="29389" y="350677"/>
                </a:lnTo>
                <a:lnTo>
                  <a:pt x="37090" y="295269"/>
                </a:lnTo>
                <a:lnTo>
                  <a:pt x="45839" y="239744"/>
                </a:lnTo>
                <a:lnTo>
                  <a:pt x="55680" y="184156"/>
                </a:lnTo>
                <a:lnTo>
                  <a:pt x="66656" y="128559"/>
                </a:lnTo>
                <a:lnTo>
                  <a:pt x="78812" y="73006"/>
                </a:lnTo>
                <a:lnTo>
                  <a:pt x="92192" y="17550"/>
                </a:lnTo>
                <a:lnTo>
                  <a:pt x="96840" y="0"/>
                </a:lnTo>
                <a:lnTo>
                  <a:pt x="4759759" y="0"/>
                </a:lnTo>
                <a:lnTo>
                  <a:pt x="4759759" y="3342277"/>
                </a:lnTo>
                <a:lnTo>
                  <a:pt x="4753601" y="3345994"/>
                </a:lnTo>
                <a:lnTo>
                  <a:pt x="4712127" y="3369987"/>
                </a:lnTo>
                <a:lnTo>
                  <a:pt x="4670341" y="3393128"/>
                </a:lnTo>
                <a:lnTo>
                  <a:pt x="4628261" y="3415406"/>
                </a:lnTo>
                <a:lnTo>
                  <a:pt x="4585901" y="3436811"/>
                </a:lnTo>
                <a:lnTo>
                  <a:pt x="4543280" y="3457335"/>
                </a:lnTo>
                <a:lnTo>
                  <a:pt x="4500414" y="3476967"/>
                </a:lnTo>
                <a:lnTo>
                  <a:pt x="4457320" y="3495697"/>
                </a:lnTo>
                <a:lnTo>
                  <a:pt x="4414013" y="3513516"/>
                </a:lnTo>
                <a:lnTo>
                  <a:pt x="4370511" y="3530413"/>
                </a:lnTo>
                <a:lnTo>
                  <a:pt x="4326831" y="3546379"/>
                </a:lnTo>
                <a:lnTo>
                  <a:pt x="4282988" y="3561404"/>
                </a:lnTo>
                <a:lnTo>
                  <a:pt x="4239001" y="3575479"/>
                </a:lnTo>
                <a:lnTo>
                  <a:pt x="4194884" y="3588593"/>
                </a:lnTo>
                <a:lnTo>
                  <a:pt x="4150656" y="3600736"/>
                </a:lnTo>
                <a:lnTo>
                  <a:pt x="4106332" y="3611899"/>
                </a:lnTo>
                <a:lnTo>
                  <a:pt x="4061930" y="3622072"/>
                </a:lnTo>
                <a:lnTo>
                  <a:pt x="4017465" y="3631246"/>
                </a:lnTo>
                <a:lnTo>
                  <a:pt x="3972955" y="3639409"/>
                </a:lnTo>
                <a:lnTo>
                  <a:pt x="3928416" y="3646553"/>
                </a:lnTo>
                <a:lnTo>
                  <a:pt x="3514691" y="3708855"/>
                </a:lnTo>
                <a:lnTo>
                  <a:pt x="3338265" y="3732327"/>
                </a:lnTo>
                <a:lnTo>
                  <a:pt x="3248314" y="3742811"/>
                </a:lnTo>
                <a:lnTo>
                  <a:pt x="3157405" y="3752147"/>
                </a:lnTo>
                <a:lnTo>
                  <a:pt x="3065689" y="3760100"/>
                </a:lnTo>
                <a:lnTo>
                  <a:pt x="2973318" y="3766433"/>
                </a:lnTo>
                <a:lnTo>
                  <a:pt x="2926933" y="3768919"/>
                </a:lnTo>
                <a:lnTo>
                  <a:pt x="2880442" y="3770911"/>
                </a:lnTo>
                <a:lnTo>
                  <a:pt x="2833862" y="3772382"/>
                </a:lnTo>
                <a:lnTo>
                  <a:pt x="2787213" y="3773300"/>
                </a:lnTo>
                <a:lnTo>
                  <a:pt x="2740513" y="3773637"/>
                </a:lnTo>
                <a:close/>
              </a:path>
            </a:pathLst>
          </a:custGeom>
          <a:solidFill>
            <a:srgbClr val="E79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508700" y="2963531"/>
            <a:ext cx="1779905" cy="2021205"/>
          </a:xfrm>
          <a:custGeom>
            <a:avLst/>
            <a:gdLst/>
            <a:ahLst/>
            <a:cxnLst/>
            <a:rect l="l" t="t" r="r" b="b"/>
            <a:pathLst>
              <a:path w="1779905" h="2021204">
                <a:moveTo>
                  <a:pt x="962043" y="2020785"/>
                </a:moveTo>
                <a:lnTo>
                  <a:pt x="915755" y="2019390"/>
                </a:lnTo>
                <a:lnTo>
                  <a:pt x="869563" y="2016020"/>
                </a:lnTo>
                <a:lnTo>
                  <a:pt x="823614" y="2010448"/>
                </a:lnTo>
                <a:lnTo>
                  <a:pt x="778052" y="2002451"/>
                </a:lnTo>
                <a:lnTo>
                  <a:pt x="733023" y="1991802"/>
                </a:lnTo>
                <a:lnTo>
                  <a:pt x="688672" y="1978276"/>
                </a:lnTo>
                <a:lnTo>
                  <a:pt x="645143" y="1961647"/>
                </a:lnTo>
                <a:lnTo>
                  <a:pt x="602583" y="1941690"/>
                </a:lnTo>
                <a:lnTo>
                  <a:pt x="561135" y="1918180"/>
                </a:lnTo>
                <a:lnTo>
                  <a:pt x="520946" y="1890891"/>
                </a:lnTo>
                <a:lnTo>
                  <a:pt x="482160" y="1859598"/>
                </a:lnTo>
                <a:lnTo>
                  <a:pt x="444923" y="1824075"/>
                </a:lnTo>
                <a:lnTo>
                  <a:pt x="409380" y="1784097"/>
                </a:lnTo>
                <a:lnTo>
                  <a:pt x="350931" y="1714335"/>
                </a:lnTo>
                <a:lnTo>
                  <a:pt x="298050" y="1653935"/>
                </a:lnTo>
                <a:lnTo>
                  <a:pt x="250536" y="1601814"/>
                </a:lnTo>
                <a:lnTo>
                  <a:pt x="208186" y="1556888"/>
                </a:lnTo>
                <a:lnTo>
                  <a:pt x="138171" y="1484284"/>
                </a:lnTo>
                <a:lnTo>
                  <a:pt x="110102" y="1454439"/>
                </a:lnTo>
                <a:lnTo>
                  <a:pt x="66829" y="1402240"/>
                </a:lnTo>
                <a:lnTo>
                  <a:pt x="39363" y="1352805"/>
                </a:lnTo>
                <a:lnTo>
                  <a:pt x="26089" y="1297463"/>
                </a:lnTo>
                <a:lnTo>
                  <a:pt x="23168" y="1272842"/>
                </a:lnTo>
                <a:lnTo>
                  <a:pt x="19482" y="1243444"/>
                </a:lnTo>
                <a:lnTo>
                  <a:pt x="11147" y="1171950"/>
                </a:lnTo>
                <a:lnTo>
                  <a:pt x="7169" y="1130674"/>
                </a:lnTo>
                <a:lnTo>
                  <a:pt x="3761" y="1086256"/>
                </a:lnTo>
                <a:lnTo>
                  <a:pt x="1260" y="1039106"/>
                </a:lnTo>
                <a:lnTo>
                  <a:pt x="0" y="989633"/>
                </a:lnTo>
                <a:lnTo>
                  <a:pt x="314" y="938247"/>
                </a:lnTo>
                <a:lnTo>
                  <a:pt x="2537" y="885356"/>
                </a:lnTo>
                <a:lnTo>
                  <a:pt x="7004" y="831370"/>
                </a:lnTo>
                <a:lnTo>
                  <a:pt x="14049" y="776698"/>
                </a:lnTo>
                <a:lnTo>
                  <a:pt x="24007" y="721749"/>
                </a:lnTo>
                <a:lnTo>
                  <a:pt x="37212" y="666932"/>
                </a:lnTo>
                <a:lnTo>
                  <a:pt x="53998" y="612657"/>
                </a:lnTo>
                <a:lnTo>
                  <a:pt x="74700" y="559332"/>
                </a:lnTo>
                <a:lnTo>
                  <a:pt x="99652" y="507367"/>
                </a:lnTo>
                <a:lnTo>
                  <a:pt x="129189" y="457171"/>
                </a:lnTo>
                <a:lnTo>
                  <a:pt x="170718" y="393886"/>
                </a:lnTo>
                <a:lnTo>
                  <a:pt x="207579" y="339512"/>
                </a:lnTo>
                <a:lnTo>
                  <a:pt x="240859" y="292999"/>
                </a:lnTo>
                <a:lnTo>
                  <a:pt x="271645" y="253298"/>
                </a:lnTo>
                <a:lnTo>
                  <a:pt x="301026" y="219362"/>
                </a:lnTo>
                <a:lnTo>
                  <a:pt x="330089" y="190142"/>
                </a:lnTo>
                <a:lnTo>
                  <a:pt x="359921" y="164588"/>
                </a:lnTo>
                <a:lnTo>
                  <a:pt x="391611" y="141653"/>
                </a:lnTo>
                <a:lnTo>
                  <a:pt x="426246" y="120287"/>
                </a:lnTo>
                <a:lnTo>
                  <a:pt x="464913" y="99442"/>
                </a:lnTo>
                <a:lnTo>
                  <a:pt x="508700" y="78069"/>
                </a:lnTo>
                <a:lnTo>
                  <a:pt x="558695" y="55121"/>
                </a:lnTo>
                <a:lnTo>
                  <a:pt x="615985" y="29547"/>
                </a:lnTo>
                <a:lnTo>
                  <a:pt x="674588" y="11301"/>
                </a:lnTo>
                <a:lnTo>
                  <a:pt x="746678" y="1706"/>
                </a:lnTo>
                <a:lnTo>
                  <a:pt x="787136" y="0"/>
                </a:lnTo>
                <a:lnTo>
                  <a:pt x="830192" y="272"/>
                </a:lnTo>
                <a:lnTo>
                  <a:pt x="875589" y="2462"/>
                </a:lnTo>
                <a:lnTo>
                  <a:pt x="923069" y="6509"/>
                </a:lnTo>
                <a:lnTo>
                  <a:pt x="972373" y="12351"/>
                </a:lnTo>
                <a:lnTo>
                  <a:pt x="1023244" y="19926"/>
                </a:lnTo>
                <a:lnTo>
                  <a:pt x="1075425" y="29174"/>
                </a:lnTo>
                <a:lnTo>
                  <a:pt x="1128656" y="40034"/>
                </a:lnTo>
                <a:lnTo>
                  <a:pt x="1182681" y="52443"/>
                </a:lnTo>
                <a:lnTo>
                  <a:pt x="1237241" y="66341"/>
                </a:lnTo>
                <a:lnTo>
                  <a:pt x="1292079" y="81667"/>
                </a:lnTo>
                <a:lnTo>
                  <a:pt x="1346937" y="98359"/>
                </a:lnTo>
                <a:lnTo>
                  <a:pt x="1401556" y="116356"/>
                </a:lnTo>
                <a:lnTo>
                  <a:pt x="1455680" y="135596"/>
                </a:lnTo>
                <a:lnTo>
                  <a:pt x="1509050" y="156019"/>
                </a:lnTo>
                <a:lnTo>
                  <a:pt x="1561408" y="177563"/>
                </a:lnTo>
                <a:lnTo>
                  <a:pt x="1612497" y="200166"/>
                </a:lnTo>
                <a:lnTo>
                  <a:pt x="1662058" y="223768"/>
                </a:lnTo>
                <a:lnTo>
                  <a:pt x="1709834" y="248308"/>
                </a:lnTo>
                <a:lnTo>
                  <a:pt x="1755567" y="273723"/>
                </a:lnTo>
                <a:lnTo>
                  <a:pt x="1779299" y="288055"/>
                </a:lnTo>
                <a:lnTo>
                  <a:pt x="1779299" y="1809891"/>
                </a:lnTo>
                <a:lnTo>
                  <a:pt x="1740930" y="1837423"/>
                </a:lnTo>
                <a:lnTo>
                  <a:pt x="1700488" y="1863415"/>
                </a:lnTo>
                <a:lnTo>
                  <a:pt x="1659106" y="1887073"/>
                </a:lnTo>
                <a:lnTo>
                  <a:pt x="1616912" y="1908319"/>
                </a:lnTo>
                <a:lnTo>
                  <a:pt x="1574038" y="1927076"/>
                </a:lnTo>
                <a:lnTo>
                  <a:pt x="1530613" y="1943268"/>
                </a:lnTo>
                <a:lnTo>
                  <a:pt x="1486768" y="1956817"/>
                </a:lnTo>
                <a:lnTo>
                  <a:pt x="1442632" y="1967646"/>
                </a:lnTo>
                <a:lnTo>
                  <a:pt x="1398335" y="1975678"/>
                </a:lnTo>
                <a:lnTo>
                  <a:pt x="1233685" y="2000294"/>
                </a:lnTo>
                <a:lnTo>
                  <a:pt x="1189862" y="2006017"/>
                </a:lnTo>
                <a:lnTo>
                  <a:pt x="1145265" y="2011118"/>
                </a:lnTo>
                <a:lnTo>
                  <a:pt x="1100040" y="2015371"/>
                </a:lnTo>
                <a:lnTo>
                  <a:pt x="1054331" y="2018550"/>
                </a:lnTo>
                <a:lnTo>
                  <a:pt x="1008284" y="2020429"/>
                </a:lnTo>
                <a:lnTo>
                  <a:pt x="962043" y="202078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9593" y="3963625"/>
            <a:ext cx="366881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025" y="3576001"/>
            <a:ext cx="15795949" cy="390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P</a:t>
            </a:r>
            <a:r>
              <a:rPr dirty="0" spc="-240"/>
              <a:t>Y</a:t>
            </a:r>
            <a:r>
              <a:rPr dirty="0" spc="-690"/>
              <a:t>T</a:t>
            </a:r>
            <a:r>
              <a:rPr dirty="0" spc="270"/>
              <a:t>H</a:t>
            </a:r>
            <a:r>
              <a:rPr dirty="0" spc="-285"/>
              <a:t>O</a:t>
            </a:r>
            <a:r>
              <a:rPr dirty="0" spc="39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821674" y="8019829"/>
            <a:ext cx="4598670" cy="377825"/>
          </a:xfrm>
          <a:custGeom>
            <a:avLst/>
            <a:gdLst/>
            <a:ahLst/>
            <a:cxnLst/>
            <a:rect l="l" t="t" r="r" b="b"/>
            <a:pathLst>
              <a:path w="4598670" h="377825">
                <a:moveTo>
                  <a:pt x="292922" y="377338"/>
                </a:moveTo>
                <a:lnTo>
                  <a:pt x="96107" y="375235"/>
                </a:lnTo>
                <a:lnTo>
                  <a:pt x="27590" y="372349"/>
                </a:lnTo>
                <a:lnTo>
                  <a:pt x="23797" y="374684"/>
                </a:lnTo>
                <a:lnTo>
                  <a:pt x="15174" y="372929"/>
                </a:lnTo>
                <a:lnTo>
                  <a:pt x="5863" y="353945"/>
                </a:lnTo>
                <a:lnTo>
                  <a:pt x="0" y="304591"/>
                </a:lnTo>
                <a:lnTo>
                  <a:pt x="1781" y="265462"/>
                </a:lnTo>
                <a:lnTo>
                  <a:pt x="12185" y="228247"/>
                </a:lnTo>
                <a:lnTo>
                  <a:pt x="30522" y="194165"/>
                </a:lnTo>
                <a:lnTo>
                  <a:pt x="56101" y="164434"/>
                </a:lnTo>
                <a:lnTo>
                  <a:pt x="1378620" y="104798"/>
                </a:lnTo>
                <a:lnTo>
                  <a:pt x="2426754" y="57924"/>
                </a:lnTo>
                <a:lnTo>
                  <a:pt x="3195014" y="24277"/>
                </a:lnTo>
                <a:lnTo>
                  <a:pt x="3692108" y="8759"/>
                </a:lnTo>
                <a:lnTo>
                  <a:pt x="4143677" y="1769"/>
                </a:lnTo>
                <a:lnTo>
                  <a:pt x="4471778" y="0"/>
                </a:lnTo>
                <a:lnTo>
                  <a:pt x="4598466" y="145"/>
                </a:lnTo>
                <a:lnTo>
                  <a:pt x="4598466" y="52123"/>
                </a:lnTo>
                <a:lnTo>
                  <a:pt x="4575473" y="140301"/>
                </a:lnTo>
                <a:lnTo>
                  <a:pt x="3780399" y="152368"/>
                </a:lnTo>
                <a:lnTo>
                  <a:pt x="3200417" y="160663"/>
                </a:lnTo>
                <a:lnTo>
                  <a:pt x="2866683" y="164434"/>
                </a:lnTo>
                <a:lnTo>
                  <a:pt x="2828140" y="165117"/>
                </a:lnTo>
                <a:lnTo>
                  <a:pt x="2785851" y="167065"/>
                </a:lnTo>
                <a:lnTo>
                  <a:pt x="2740317" y="170126"/>
                </a:lnTo>
                <a:lnTo>
                  <a:pt x="2692038" y="174148"/>
                </a:lnTo>
                <a:lnTo>
                  <a:pt x="2641513" y="178978"/>
                </a:lnTo>
                <a:lnTo>
                  <a:pt x="2589243" y="184465"/>
                </a:lnTo>
                <a:lnTo>
                  <a:pt x="2535727" y="190456"/>
                </a:lnTo>
                <a:lnTo>
                  <a:pt x="2481465" y="196800"/>
                </a:lnTo>
                <a:lnTo>
                  <a:pt x="2266955" y="222655"/>
                </a:lnTo>
                <a:lnTo>
                  <a:pt x="2188863" y="231531"/>
                </a:lnTo>
                <a:lnTo>
                  <a:pt x="2096019" y="241178"/>
                </a:lnTo>
                <a:lnTo>
                  <a:pt x="1947297" y="255500"/>
                </a:lnTo>
                <a:lnTo>
                  <a:pt x="1019020" y="339862"/>
                </a:lnTo>
                <a:lnTo>
                  <a:pt x="604928" y="368825"/>
                </a:lnTo>
                <a:lnTo>
                  <a:pt x="292922" y="377338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8510" y="1665637"/>
            <a:ext cx="5651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>
                <a:solidFill>
                  <a:srgbClr val="181818"/>
                </a:solidFill>
                <a:latin typeface="Trebuchet MS"/>
                <a:cs typeface="Trebuchet MS"/>
              </a:rPr>
              <a:t>NEDEN</a:t>
            </a:r>
            <a:r>
              <a:rPr dirty="0" sz="3000" spc="-1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181818"/>
                </a:solidFill>
                <a:latin typeface="Trebuchet MS"/>
                <a:cs typeface="Trebuchet MS"/>
              </a:rPr>
              <a:t>PYTHON</a:t>
            </a:r>
            <a:r>
              <a:rPr dirty="0" sz="3000" spc="-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000" spc="145">
                <a:solidFill>
                  <a:srgbClr val="181818"/>
                </a:solidFill>
                <a:latin typeface="Trebuchet MS"/>
                <a:cs typeface="Trebuchet MS"/>
              </a:rPr>
              <a:t>ÖĞRENMELİYİZ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0052" y="6148975"/>
            <a:ext cx="14424660" cy="25349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12065" marR="5080">
              <a:lnSpc>
                <a:spcPts val="4650"/>
              </a:lnSpc>
              <a:spcBef>
                <a:spcPts val="315"/>
              </a:spcBef>
            </a:pPr>
            <a:r>
              <a:rPr dirty="0" sz="3900" spc="-215">
                <a:solidFill>
                  <a:srgbClr val="181818"/>
                </a:solidFill>
                <a:latin typeface="Trebuchet MS"/>
                <a:cs typeface="Trebuchet MS"/>
              </a:rPr>
              <a:t>Python’u </a:t>
            </a:r>
            <a:r>
              <a:rPr dirty="0" sz="3900" spc="-135">
                <a:solidFill>
                  <a:srgbClr val="181818"/>
                </a:solidFill>
                <a:latin typeface="Trebuchet MS"/>
                <a:cs typeface="Trebuchet MS"/>
              </a:rPr>
              <a:t>kodlamanın </a:t>
            </a:r>
            <a:r>
              <a:rPr dirty="0" sz="3900" spc="-254">
                <a:solidFill>
                  <a:srgbClr val="181818"/>
                </a:solidFill>
                <a:latin typeface="Trebuchet MS"/>
                <a:cs typeface="Trebuchet MS"/>
              </a:rPr>
              <a:t>zevki, </a:t>
            </a:r>
            <a:r>
              <a:rPr dirty="0" sz="3900" spc="-175">
                <a:solidFill>
                  <a:srgbClr val="181818"/>
                </a:solidFill>
                <a:latin typeface="Trebuchet MS"/>
                <a:cs typeface="Trebuchet MS"/>
              </a:rPr>
              <a:t>okuyucuyu </a:t>
            </a:r>
            <a:r>
              <a:rPr dirty="0" sz="3900" spc="-145">
                <a:solidFill>
                  <a:srgbClr val="181818"/>
                </a:solidFill>
                <a:latin typeface="Trebuchet MS"/>
                <a:cs typeface="Trebuchet MS"/>
              </a:rPr>
              <a:t>ölümüne </a:t>
            </a:r>
            <a:r>
              <a:rPr dirty="0" sz="3900" spc="-130">
                <a:solidFill>
                  <a:srgbClr val="181818"/>
                </a:solidFill>
                <a:latin typeface="Trebuchet MS"/>
                <a:cs typeface="Trebuchet MS"/>
              </a:rPr>
              <a:t>sıkan </a:t>
            </a:r>
            <a:r>
              <a:rPr dirty="0" sz="3900" spc="-155">
                <a:solidFill>
                  <a:srgbClr val="181818"/>
                </a:solidFill>
                <a:latin typeface="Trebuchet MS"/>
                <a:cs typeface="Trebuchet MS"/>
              </a:rPr>
              <a:t>önemsiz </a:t>
            </a:r>
            <a:r>
              <a:rPr dirty="0" sz="3900" spc="-135">
                <a:solidFill>
                  <a:srgbClr val="181818"/>
                </a:solidFill>
                <a:latin typeface="Trebuchet MS"/>
                <a:cs typeface="Trebuchet MS"/>
              </a:rPr>
              <a:t>kod </a:t>
            </a:r>
            <a:r>
              <a:rPr dirty="0" sz="3900" spc="-13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145">
                <a:solidFill>
                  <a:srgbClr val="181818"/>
                </a:solidFill>
                <a:latin typeface="Trebuchet MS"/>
                <a:cs typeface="Trebuchet MS"/>
              </a:rPr>
              <a:t>yığınlarında</a:t>
            </a:r>
            <a:r>
              <a:rPr dirty="0" sz="3900" spc="-54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15">
                <a:solidFill>
                  <a:srgbClr val="181818"/>
                </a:solidFill>
                <a:latin typeface="Trebuchet MS"/>
                <a:cs typeface="Trebuchet MS"/>
              </a:rPr>
              <a:t>değil,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10">
                <a:solidFill>
                  <a:srgbClr val="181818"/>
                </a:solidFill>
                <a:latin typeface="Trebuchet MS"/>
                <a:cs typeface="Trebuchet MS"/>
              </a:rPr>
              <a:t>az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170">
                <a:solidFill>
                  <a:srgbClr val="181818"/>
                </a:solidFill>
                <a:latin typeface="Trebuchet MS"/>
                <a:cs typeface="Trebuchet MS"/>
              </a:rPr>
              <a:t>miktarda</a:t>
            </a:r>
            <a:r>
              <a:rPr dirty="0" sz="3900" spc="-54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20">
                <a:solidFill>
                  <a:srgbClr val="181818"/>
                </a:solidFill>
                <a:latin typeface="Trebuchet MS"/>
                <a:cs typeface="Trebuchet MS"/>
              </a:rPr>
              <a:t>açık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150">
                <a:solidFill>
                  <a:srgbClr val="181818"/>
                </a:solidFill>
                <a:latin typeface="Trebuchet MS"/>
                <a:cs typeface="Trebuchet MS"/>
              </a:rPr>
              <a:t>kodda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35">
                <a:solidFill>
                  <a:srgbClr val="181818"/>
                </a:solidFill>
                <a:latin typeface="Trebuchet MS"/>
                <a:cs typeface="Trebuchet MS"/>
              </a:rPr>
              <a:t>çok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00">
                <a:solidFill>
                  <a:srgbClr val="181818"/>
                </a:solidFill>
                <a:latin typeface="Trebuchet MS"/>
                <a:cs typeface="Trebuchet MS"/>
              </a:rPr>
              <a:t>fazla</a:t>
            </a:r>
            <a:r>
              <a:rPr dirty="0" sz="3900" spc="-54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15">
                <a:solidFill>
                  <a:srgbClr val="181818"/>
                </a:solidFill>
                <a:latin typeface="Trebuchet MS"/>
                <a:cs typeface="Trebuchet MS"/>
              </a:rPr>
              <a:t>eylem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195">
                <a:solidFill>
                  <a:srgbClr val="181818"/>
                </a:solidFill>
                <a:latin typeface="Trebuchet MS"/>
                <a:cs typeface="Trebuchet MS"/>
              </a:rPr>
              <a:t>ifade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04">
                <a:solidFill>
                  <a:srgbClr val="181818"/>
                </a:solidFill>
                <a:latin typeface="Trebuchet MS"/>
                <a:cs typeface="Trebuchet MS"/>
              </a:rPr>
              <a:t>eden</a:t>
            </a:r>
            <a:r>
              <a:rPr dirty="0" sz="3900" spc="-54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220">
                <a:solidFill>
                  <a:srgbClr val="181818"/>
                </a:solidFill>
                <a:latin typeface="Trebuchet MS"/>
                <a:cs typeface="Trebuchet MS"/>
              </a:rPr>
              <a:t>kısa, </a:t>
            </a:r>
            <a:r>
              <a:rPr dirty="0" sz="3900" spc="-116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165">
                <a:solidFill>
                  <a:srgbClr val="181818"/>
                </a:solidFill>
                <a:latin typeface="Trebuchet MS"/>
                <a:cs typeface="Trebuchet MS"/>
              </a:rPr>
              <a:t>ö</a:t>
            </a:r>
            <a:r>
              <a:rPr dirty="0" sz="3900" spc="-215">
                <a:solidFill>
                  <a:srgbClr val="181818"/>
                </a:solidFill>
                <a:latin typeface="Trebuchet MS"/>
                <a:cs typeface="Trebuchet MS"/>
              </a:rPr>
              <a:t>z</a:t>
            </a:r>
            <a:r>
              <a:rPr dirty="0" sz="3900" spc="-160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3900" spc="-110">
                <a:solidFill>
                  <a:srgbClr val="181818"/>
                </a:solidFill>
                <a:latin typeface="Trebuchet MS"/>
                <a:cs typeface="Trebuchet MS"/>
              </a:rPr>
              <a:t>ü</a:t>
            </a:r>
            <a:r>
              <a:rPr dirty="0" sz="3900" spc="-535">
                <a:solidFill>
                  <a:srgbClr val="181818"/>
                </a:solidFill>
                <a:latin typeface="Trebuchet MS"/>
                <a:cs typeface="Trebuchet MS"/>
              </a:rPr>
              <a:t>,</a:t>
            </a:r>
            <a:r>
              <a:rPr dirty="0" sz="3900" spc="-55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165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3900" spc="-114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3900" spc="-11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dirty="0" sz="3900" spc="-9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3900" spc="-204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3900" spc="-140">
                <a:solidFill>
                  <a:srgbClr val="181818"/>
                </a:solidFill>
                <a:latin typeface="Trebuchet MS"/>
                <a:cs typeface="Trebuchet MS"/>
              </a:rPr>
              <a:t>b</a:t>
            </a:r>
            <a:r>
              <a:rPr dirty="0" sz="3900" spc="-13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3900" spc="-160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3900" spc="-13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3900" spc="-204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3900" spc="-55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105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dirty="0" sz="3900" spc="-135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3900" spc="-9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3900" spc="-135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3900" spc="-215">
                <a:solidFill>
                  <a:srgbClr val="181818"/>
                </a:solidFill>
                <a:latin typeface="Trebuchet MS"/>
                <a:cs typeface="Trebuchet MS"/>
              </a:rPr>
              <a:t>f</a:t>
            </a:r>
            <a:r>
              <a:rPr dirty="0" sz="3900" spc="-160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3900" spc="-204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3900" spc="-21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3900" spc="-130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3900" spc="-55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900" spc="-30">
                <a:solidFill>
                  <a:srgbClr val="181818"/>
                </a:solidFill>
                <a:latin typeface="Trebuchet MS"/>
                <a:cs typeface="Trebuchet MS"/>
              </a:rPr>
              <a:t>g</a:t>
            </a:r>
            <a:r>
              <a:rPr dirty="0" sz="3900" spc="-165">
                <a:solidFill>
                  <a:srgbClr val="181818"/>
                </a:solidFill>
                <a:latin typeface="Trebuchet MS"/>
                <a:cs typeface="Trebuchet MS"/>
              </a:rPr>
              <a:t>ö</a:t>
            </a:r>
            <a:r>
              <a:rPr dirty="0" sz="3900" spc="-21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3900" spc="-85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dirty="0" sz="3900" spc="-30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3900" spc="-114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3900" spc="-265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dirty="0" sz="3900" spc="-13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3900" spc="-21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3900" spc="-535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3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989"/>
              </a:spcBef>
            </a:pPr>
            <a:r>
              <a:rPr dirty="0" sz="3000" spc="-240">
                <a:solidFill>
                  <a:srgbClr val="181818"/>
                </a:solidFill>
                <a:latin typeface="Trebuchet MS"/>
                <a:cs typeface="Trebuchet MS"/>
              </a:rPr>
              <a:t>G</a:t>
            </a:r>
            <a:r>
              <a:rPr dirty="0" sz="3000" spc="-10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dirty="0" sz="3000" spc="-110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3000" spc="-114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3000" spc="-135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3000" spc="-42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181818"/>
                </a:solidFill>
                <a:latin typeface="Trebuchet MS"/>
                <a:cs typeface="Trebuchet MS"/>
              </a:rPr>
              <a:t>v</a:t>
            </a:r>
            <a:r>
              <a:rPr dirty="0" sz="3000" spc="-17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3000" spc="-7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3000" spc="-42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3000" spc="-14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3000" spc="-95">
                <a:solidFill>
                  <a:srgbClr val="181818"/>
                </a:solidFill>
                <a:latin typeface="Trebuchet MS"/>
                <a:cs typeface="Trebuchet MS"/>
              </a:rPr>
              <a:t>ss</a:t>
            </a:r>
            <a:r>
              <a:rPr dirty="0" sz="3000" spc="-10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dirty="0" sz="3000" spc="-8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6654" y="2964210"/>
            <a:ext cx="1816633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322" y="1487365"/>
            <a:ext cx="33235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00"/>
              <a:t>1)Basitlik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9492853" y="4971771"/>
            <a:ext cx="7332345" cy="18434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203200">
              <a:lnSpc>
                <a:spcPts val="4600"/>
              </a:lnSpc>
              <a:spcBef>
                <a:spcPts val="675"/>
              </a:spcBef>
            </a:pPr>
            <a:r>
              <a:rPr dirty="0" sz="4250" spc="-165">
                <a:solidFill>
                  <a:srgbClr val="181818"/>
                </a:solidFill>
                <a:latin typeface="Trebuchet MS"/>
                <a:cs typeface="Trebuchet MS"/>
              </a:rPr>
              <a:t>P</a:t>
            </a:r>
            <a:r>
              <a:rPr dirty="0" sz="4250" spc="-285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dirty="0" sz="4250" spc="-114">
                <a:solidFill>
                  <a:srgbClr val="181818"/>
                </a:solidFill>
                <a:latin typeface="Trebuchet MS"/>
                <a:cs typeface="Trebuchet MS"/>
              </a:rPr>
              <a:t>h</a:t>
            </a:r>
            <a:r>
              <a:rPr dirty="0" sz="4250" spc="-20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4250" spc="-13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4250" spc="-16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dirty="0" sz="4250" spc="-13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4250" spc="-58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4250" spc="-17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4250" spc="-70">
                <a:solidFill>
                  <a:srgbClr val="181818"/>
                </a:solidFill>
                <a:latin typeface="Trebuchet MS"/>
                <a:cs typeface="Trebuchet MS"/>
              </a:rPr>
              <a:t>ğ</a:t>
            </a:r>
            <a:r>
              <a:rPr dirty="0" sz="4250" spc="-36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4250" spc="-28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4250" spc="-58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4250" spc="-285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dirty="0" sz="4250" spc="-27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4250" spc="-270">
                <a:solidFill>
                  <a:srgbClr val="181818"/>
                </a:solidFill>
                <a:latin typeface="Trebuchet MS"/>
                <a:cs typeface="Trebuchet MS"/>
              </a:rPr>
              <a:t>z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4250" spc="-204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4250" spc="-125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dirty="0" sz="4250" spc="-58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4250" spc="-17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4250" spc="-204">
                <a:solidFill>
                  <a:srgbClr val="181818"/>
                </a:solidFill>
                <a:latin typeface="Trebuchet MS"/>
                <a:cs typeface="Trebuchet MS"/>
              </a:rPr>
              <a:t>ll</a:t>
            </a:r>
            <a:r>
              <a:rPr dirty="0" sz="4250" spc="-36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4250" spc="-285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4250" spc="-13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4250" spc="-17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4250" spc="-36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4250" spc="-90">
                <a:solidFill>
                  <a:srgbClr val="181818"/>
                </a:solidFill>
                <a:latin typeface="Trebuchet MS"/>
                <a:cs typeface="Trebuchet MS"/>
              </a:rPr>
              <a:t>n  </a:t>
            </a:r>
            <a:r>
              <a:rPr dirty="0" sz="4250" spc="-305">
                <a:solidFill>
                  <a:srgbClr val="181818"/>
                </a:solidFill>
                <a:latin typeface="Trebuchet MS"/>
                <a:cs typeface="Trebuchet MS"/>
              </a:rPr>
              <a:t>farkı,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ts val="4535"/>
              </a:lnSpc>
            </a:pPr>
            <a:r>
              <a:rPr dirty="0" sz="4250" spc="-17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4250" spc="-27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4250" spc="-114">
                <a:solidFill>
                  <a:srgbClr val="181818"/>
                </a:solidFill>
                <a:latin typeface="Trebuchet MS"/>
                <a:cs typeface="Trebuchet MS"/>
              </a:rPr>
              <a:t>h</a:t>
            </a:r>
            <a:r>
              <a:rPr dirty="0" sz="4250" spc="-27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4250" spc="-58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4250" spc="-210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4250" spc="-20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4250" spc="-204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4250" spc="-27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4250" spc="-280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dirty="0" sz="4250" spc="-58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4250" spc="-290">
                <a:solidFill>
                  <a:srgbClr val="181818"/>
                </a:solidFill>
                <a:latin typeface="Trebuchet MS"/>
                <a:cs typeface="Trebuchet MS"/>
              </a:rPr>
              <a:t>v</a:t>
            </a:r>
            <a:r>
              <a:rPr dirty="0" sz="4250" spc="-360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4250" spc="-58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4250" spc="-20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4250" spc="-210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4250" spc="-16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dirty="0" sz="4250" spc="-13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4250" spc="-27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b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4250" spc="-204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4250" spc="-28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4250" spc="-58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4250" spc="-20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4250" spc="-204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4250" spc="-13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dirty="0" sz="4250" spc="-27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4250" spc="-155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4250" spc="-17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4250" spc="-185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4250" spc="-285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4250" spc="-59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1153" y="3019630"/>
            <a:ext cx="8743949" cy="4686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075" y="3337869"/>
            <a:ext cx="8734424" cy="4048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322" y="1487368"/>
            <a:ext cx="564451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00"/>
              <a:t>2)Kütüphaneler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8021524" y="5044769"/>
            <a:ext cx="7965440" cy="288353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5470"/>
              </a:lnSpc>
              <a:spcBef>
                <a:spcPts val="785"/>
              </a:spcBef>
            </a:pPr>
            <a:r>
              <a:rPr dirty="0" sz="5050" spc="-145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5050" spc="-185">
                <a:solidFill>
                  <a:srgbClr val="181818"/>
                </a:solidFill>
                <a:latin typeface="Trebuchet MS"/>
                <a:cs typeface="Trebuchet MS"/>
              </a:rPr>
              <a:t>ü</a:t>
            </a:r>
            <a:r>
              <a:rPr dirty="0" sz="5050" spc="-395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dirty="0" sz="5050" spc="-185">
                <a:solidFill>
                  <a:srgbClr val="181818"/>
                </a:solidFill>
                <a:latin typeface="Trebuchet MS"/>
                <a:cs typeface="Trebuchet MS"/>
              </a:rPr>
              <a:t>ü</a:t>
            </a:r>
            <a:r>
              <a:rPr dirty="0" sz="5050" spc="-245">
                <a:solidFill>
                  <a:srgbClr val="181818"/>
                </a:solidFill>
                <a:latin typeface="Trebuchet MS"/>
                <a:cs typeface="Trebuchet MS"/>
              </a:rPr>
              <a:t>p</a:t>
            </a:r>
            <a:r>
              <a:rPr dirty="0" sz="5050" spc="-135">
                <a:solidFill>
                  <a:srgbClr val="181818"/>
                </a:solidFill>
                <a:latin typeface="Trebuchet MS"/>
                <a:cs typeface="Trebuchet MS"/>
              </a:rPr>
              <a:t>h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15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245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33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5050" spc="-69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5050" spc="-18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18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dirty="0" sz="5050" spc="-215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5050" spc="-15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5050" spc="-20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695">
                <a:solidFill>
                  <a:srgbClr val="181818"/>
                </a:solidFill>
                <a:latin typeface="Trebuchet MS"/>
                <a:cs typeface="Trebuchet MS"/>
              </a:rPr>
              <a:t>,</a:t>
            </a:r>
            <a:r>
              <a:rPr dirty="0" sz="5050" spc="-245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5050" spc="-229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5050" spc="-20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5050" spc="-245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5050" spc="-225">
                <a:solidFill>
                  <a:srgbClr val="181818"/>
                </a:solidFill>
                <a:latin typeface="Trebuchet MS"/>
                <a:cs typeface="Trebuchet MS"/>
              </a:rPr>
              <a:t>ı  </a:t>
            </a:r>
            <a:r>
              <a:rPr dirty="0" sz="5050" spc="-18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dirty="0" sz="5050" spc="-220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5050" spc="-340">
                <a:solidFill>
                  <a:srgbClr val="181818"/>
                </a:solidFill>
                <a:latin typeface="Trebuchet MS"/>
                <a:cs typeface="Trebuchet MS"/>
              </a:rPr>
              <a:t>f</a:t>
            </a:r>
            <a:r>
              <a:rPr dirty="0" sz="5050" spc="-220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5050" spc="-20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15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5050" spc="-69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z</a:t>
            </a:r>
            <a:r>
              <a:rPr dirty="0" sz="5050" spc="-15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240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5050" spc="-69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5050" spc="-220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dirty="0" sz="5050" spc="-15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695">
                <a:solidFill>
                  <a:srgbClr val="181818"/>
                </a:solidFill>
                <a:latin typeface="Trebuchet MS"/>
                <a:cs typeface="Trebuchet MS"/>
              </a:rPr>
              <a:t>,</a:t>
            </a:r>
            <a:r>
              <a:rPr dirty="0" sz="5050" spc="-20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135">
                <a:solidFill>
                  <a:srgbClr val="181818"/>
                </a:solidFill>
                <a:latin typeface="Trebuchet MS"/>
                <a:cs typeface="Trebuchet MS"/>
              </a:rPr>
              <a:t>h</a:t>
            </a:r>
            <a:r>
              <a:rPr dirty="0" sz="5050" spc="-225">
                <a:solidFill>
                  <a:srgbClr val="181818"/>
                </a:solidFill>
                <a:latin typeface="Trebuchet MS"/>
                <a:cs typeface="Trebuchet MS"/>
              </a:rPr>
              <a:t>a  </a:t>
            </a:r>
            <a:r>
              <a:rPr dirty="0" sz="5050" spc="-229">
                <a:solidFill>
                  <a:srgbClr val="181818"/>
                </a:solidFill>
                <a:latin typeface="Trebuchet MS"/>
                <a:cs typeface="Trebuchet MS"/>
              </a:rPr>
              <a:t>ö</a:t>
            </a:r>
            <a:r>
              <a:rPr dirty="0" sz="5050" spc="-155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5050" spc="-560">
                <a:solidFill>
                  <a:srgbClr val="181818"/>
                </a:solidFill>
                <a:latin typeface="Trebuchet MS"/>
                <a:cs typeface="Trebuchet MS"/>
              </a:rPr>
              <a:t>c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20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5050" spc="-42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5050" spc="-15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5050" spc="-69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z</a:t>
            </a:r>
            <a:r>
              <a:rPr dirty="0" sz="5050" spc="-220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5050" spc="-245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5050" spc="-15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dirty="0" sz="5050" spc="-220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r>
              <a:rPr dirty="0" sz="5050" spc="-175">
                <a:solidFill>
                  <a:srgbClr val="181818"/>
                </a:solidFill>
                <a:latin typeface="Trebuchet MS"/>
                <a:cs typeface="Trebuchet MS"/>
              </a:rPr>
              <a:t>ş</a:t>
            </a:r>
            <a:r>
              <a:rPr dirty="0" sz="5050" spc="-69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5050" spc="-245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5050" spc="-229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dirty="0" sz="5050" spc="-200">
                <a:solidFill>
                  <a:srgbClr val="181818"/>
                </a:solidFill>
                <a:latin typeface="Trebuchet MS"/>
                <a:cs typeface="Trebuchet MS"/>
              </a:rPr>
              <a:t>d</a:t>
            </a:r>
            <a:r>
              <a:rPr dirty="0" sz="5050" spc="-245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5050" spc="-32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5050" spc="-335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5050" spc="-225">
                <a:solidFill>
                  <a:srgbClr val="181818"/>
                </a:solidFill>
                <a:latin typeface="Trebuchet MS"/>
                <a:cs typeface="Trebuchet MS"/>
              </a:rPr>
              <a:t>ı  </a:t>
            </a:r>
            <a:r>
              <a:rPr dirty="0" sz="5050" spc="-265">
                <a:solidFill>
                  <a:srgbClr val="181818"/>
                </a:solidFill>
                <a:latin typeface="Trebuchet MS"/>
                <a:cs typeface="Trebuchet MS"/>
              </a:rPr>
              <a:t>kullanabilirsiniz.</a:t>
            </a:r>
            <a:endParaRPr sz="5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322" y="1487365"/>
            <a:ext cx="38957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380"/>
              <a:t>3)Topluluk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314" rIns="0" bIns="0" rtlCol="0" vert="horz">
            <a:spAutoFit/>
          </a:bodyPr>
          <a:lstStyle/>
          <a:p>
            <a:pPr marL="5940425" marR="5080">
              <a:lnSpc>
                <a:spcPts val="5980"/>
              </a:lnSpc>
              <a:spcBef>
                <a:spcPts val="844"/>
              </a:spcBef>
            </a:pPr>
            <a:r>
              <a:rPr dirty="0" spc="215"/>
              <a:t>D</a:t>
            </a:r>
            <a:r>
              <a:rPr dirty="0" spc="-165"/>
              <a:t>ü</a:t>
            </a:r>
            <a:r>
              <a:rPr dirty="0" spc="-130"/>
              <a:t>n</a:t>
            </a:r>
            <a:r>
              <a:rPr dirty="0" spc="-315"/>
              <a:t>y</a:t>
            </a:r>
            <a:r>
              <a:rPr dirty="0" spc="-300"/>
              <a:t>a</a:t>
            </a:r>
            <a:r>
              <a:rPr dirty="0" spc="-190"/>
              <a:t>d</a:t>
            </a:r>
            <a:r>
              <a:rPr dirty="0" spc="-295"/>
              <a:t>a</a:t>
            </a:r>
            <a:r>
              <a:rPr dirty="0" spc="-775"/>
              <a:t> </a:t>
            </a:r>
            <a:r>
              <a:rPr dirty="0" spc="-434"/>
              <a:t>e</a:t>
            </a:r>
            <a:r>
              <a:rPr dirty="0" spc="-125"/>
              <a:t>n</a:t>
            </a:r>
            <a:r>
              <a:rPr dirty="0" spc="-775"/>
              <a:t> </a:t>
            </a:r>
            <a:r>
              <a:rPr dirty="0" spc="-600"/>
              <a:t>ç</a:t>
            </a:r>
            <a:r>
              <a:rPr dirty="0" spc="-240"/>
              <a:t>o</a:t>
            </a:r>
            <a:r>
              <a:rPr dirty="0" spc="-165"/>
              <a:t>k</a:t>
            </a:r>
            <a:r>
              <a:rPr dirty="0" spc="-775"/>
              <a:t> </a:t>
            </a:r>
            <a:r>
              <a:rPr dirty="0" spc="-170"/>
              <a:t>k</a:t>
            </a:r>
            <a:r>
              <a:rPr dirty="0" spc="-165"/>
              <a:t>u</a:t>
            </a:r>
            <a:r>
              <a:rPr dirty="0" spc="-225"/>
              <a:t>ll</a:t>
            </a:r>
            <a:r>
              <a:rPr dirty="0" spc="-300"/>
              <a:t>a</a:t>
            </a:r>
            <a:r>
              <a:rPr dirty="0" spc="-130"/>
              <a:t>n</a:t>
            </a:r>
            <a:r>
              <a:rPr dirty="0" spc="-195"/>
              <a:t>ı</a:t>
            </a:r>
            <a:r>
              <a:rPr dirty="0" spc="-225"/>
              <a:t>l</a:t>
            </a:r>
            <a:r>
              <a:rPr dirty="0" spc="-300"/>
              <a:t>a</a:t>
            </a:r>
            <a:r>
              <a:rPr dirty="0" spc="-125"/>
              <a:t>n</a:t>
            </a:r>
            <a:r>
              <a:rPr dirty="0" spc="-775"/>
              <a:t> </a:t>
            </a:r>
            <a:r>
              <a:rPr dirty="0" spc="-315"/>
              <a:t>y</a:t>
            </a:r>
            <a:r>
              <a:rPr dirty="0" spc="-300"/>
              <a:t>a</a:t>
            </a:r>
            <a:r>
              <a:rPr dirty="0" spc="-310"/>
              <a:t>z</a:t>
            </a:r>
            <a:r>
              <a:rPr dirty="0" spc="-195"/>
              <a:t>ı</a:t>
            </a:r>
            <a:r>
              <a:rPr dirty="0" spc="-225"/>
              <a:t>l</a:t>
            </a:r>
            <a:r>
              <a:rPr dirty="0" spc="-195"/>
              <a:t>ı</a:t>
            </a:r>
            <a:r>
              <a:rPr dirty="0" spc="-75"/>
              <a:t>m  </a:t>
            </a:r>
            <a:r>
              <a:rPr dirty="0" spc="-190"/>
              <a:t>d</a:t>
            </a:r>
            <a:r>
              <a:rPr dirty="0" spc="-195"/>
              <a:t>i</a:t>
            </a:r>
            <a:r>
              <a:rPr dirty="0" spc="-225"/>
              <a:t>ll</a:t>
            </a:r>
            <a:r>
              <a:rPr dirty="0" spc="-434"/>
              <a:t>e</a:t>
            </a:r>
            <a:r>
              <a:rPr dirty="0" spc="-300"/>
              <a:t>r</a:t>
            </a:r>
            <a:r>
              <a:rPr dirty="0" spc="-195"/>
              <a:t>i</a:t>
            </a:r>
            <a:r>
              <a:rPr dirty="0" spc="-130"/>
              <a:t>n</a:t>
            </a:r>
            <a:r>
              <a:rPr dirty="0" spc="-190"/>
              <a:t>d</a:t>
            </a:r>
            <a:r>
              <a:rPr dirty="0" spc="-434"/>
              <a:t>e</a:t>
            </a:r>
            <a:r>
              <a:rPr dirty="0" spc="-125"/>
              <a:t>n</a:t>
            </a:r>
            <a:r>
              <a:rPr dirty="0" spc="-775"/>
              <a:t> </a:t>
            </a:r>
            <a:r>
              <a:rPr dirty="0" spc="-204"/>
              <a:t>b</a:t>
            </a:r>
            <a:r>
              <a:rPr dirty="0" spc="-195"/>
              <a:t>i</a:t>
            </a:r>
            <a:r>
              <a:rPr dirty="0" spc="-300"/>
              <a:t>r</a:t>
            </a:r>
            <a:r>
              <a:rPr dirty="0" spc="-190"/>
              <a:t>i</a:t>
            </a:r>
            <a:r>
              <a:rPr dirty="0" spc="-775"/>
              <a:t> </a:t>
            </a:r>
            <a:r>
              <a:rPr dirty="0" spc="-240"/>
              <a:t>o</a:t>
            </a:r>
            <a:r>
              <a:rPr dirty="0" spc="-225"/>
              <a:t>l</a:t>
            </a:r>
            <a:r>
              <a:rPr dirty="0" spc="-130"/>
              <a:t>m</a:t>
            </a:r>
            <a:r>
              <a:rPr dirty="0" spc="-300"/>
              <a:t>a</a:t>
            </a:r>
            <a:r>
              <a:rPr dirty="0" spc="-155"/>
              <a:t>s</a:t>
            </a:r>
            <a:r>
              <a:rPr dirty="0" spc="-190"/>
              <a:t>ı</a:t>
            </a:r>
            <a:r>
              <a:rPr dirty="0" spc="-775"/>
              <a:t> </a:t>
            </a:r>
            <a:r>
              <a:rPr dirty="0" spc="-155"/>
              <a:t>s</a:t>
            </a:r>
            <a:r>
              <a:rPr dirty="0" spc="-434"/>
              <a:t>e</a:t>
            </a:r>
            <a:r>
              <a:rPr dirty="0" spc="-204"/>
              <a:t>b</a:t>
            </a:r>
            <a:r>
              <a:rPr dirty="0" spc="-434"/>
              <a:t>e</a:t>
            </a:r>
            <a:r>
              <a:rPr dirty="0" spc="-204"/>
              <a:t>b</a:t>
            </a:r>
            <a:r>
              <a:rPr dirty="0" spc="-190"/>
              <a:t>i</a:t>
            </a:r>
            <a:r>
              <a:rPr dirty="0" spc="-775"/>
              <a:t> </a:t>
            </a:r>
            <a:r>
              <a:rPr dirty="0" spc="-195"/>
              <a:t>i</a:t>
            </a:r>
            <a:r>
              <a:rPr dirty="0" spc="-225"/>
              <a:t>l</a:t>
            </a:r>
            <a:r>
              <a:rPr dirty="0" spc="-434"/>
              <a:t>e</a:t>
            </a:r>
            <a:r>
              <a:rPr dirty="0" spc="-665"/>
              <a:t>,  </a:t>
            </a:r>
            <a:r>
              <a:rPr dirty="0" spc="-110"/>
              <a:t>h</a:t>
            </a:r>
            <a:r>
              <a:rPr dirty="0" spc="-434"/>
              <a:t>e</a:t>
            </a:r>
            <a:r>
              <a:rPr dirty="0" spc="-300"/>
              <a:t>r</a:t>
            </a:r>
            <a:r>
              <a:rPr dirty="0" spc="-110"/>
              <a:t>h</a:t>
            </a:r>
            <a:r>
              <a:rPr dirty="0" spc="-300"/>
              <a:t>a</a:t>
            </a:r>
            <a:r>
              <a:rPr dirty="0" spc="-130"/>
              <a:t>n</a:t>
            </a:r>
            <a:r>
              <a:rPr dirty="0" spc="-50"/>
              <a:t>g</a:t>
            </a:r>
            <a:r>
              <a:rPr dirty="0" spc="-190"/>
              <a:t>i</a:t>
            </a:r>
            <a:r>
              <a:rPr dirty="0" spc="-775"/>
              <a:t> </a:t>
            </a:r>
            <a:r>
              <a:rPr dirty="0" spc="-204"/>
              <a:t>b</a:t>
            </a:r>
            <a:r>
              <a:rPr dirty="0" spc="-195"/>
              <a:t>i</a:t>
            </a:r>
            <a:r>
              <a:rPr dirty="0" spc="-295"/>
              <a:t>r</a:t>
            </a:r>
            <a:r>
              <a:rPr dirty="0" spc="-775"/>
              <a:t> </a:t>
            </a:r>
            <a:r>
              <a:rPr dirty="0" spc="-155"/>
              <a:t>s</a:t>
            </a:r>
            <a:r>
              <a:rPr dirty="0" spc="-240"/>
              <a:t>o</a:t>
            </a:r>
            <a:r>
              <a:rPr dirty="0" spc="-300"/>
              <a:t>r</a:t>
            </a:r>
            <a:r>
              <a:rPr dirty="0" spc="-165"/>
              <a:t>u</a:t>
            </a:r>
            <a:r>
              <a:rPr dirty="0" spc="-125"/>
              <a:t>n</a:t>
            </a:r>
            <a:r>
              <a:rPr dirty="0" spc="-775"/>
              <a:t> </a:t>
            </a:r>
            <a:r>
              <a:rPr dirty="0" spc="-195"/>
              <a:t>i</a:t>
            </a:r>
            <a:r>
              <a:rPr dirty="0" spc="-225"/>
              <a:t>l</a:t>
            </a:r>
            <a:r>
              <a:rPr dirty="0" spc="-305"/>
              <a:t>e  </a:t>
            </a:r>
            <a:r>
              <a:rPr dirty="0" spc="-220"/>
              <a:t>karşılaştığınızda</a:t>
            </a:r>
            <a:r>
              <a:rPr dirty="0" spc="-775"/>
              <a:t> </a:t>
            </a:r>
            <a:r>
              <a:rPr dirty="0" spc="-240"/>
              <a:t>çözümünü</a:t>
            </a:r>
            <a:r>
              <a:rPr dirty="0" spc="-770"/>
              <a:t> </a:t>
            </a:r>
            <a:r>
              <a:rPr dirty="0" spc="-200"/>
              <a:t>bulmak </a:t>
            </a:r>
            <a:r>
              <a:rPr dirty="0" spc="-1639"/>
              <a:t> </a:t>
            </a:r>
            <a:r>
              <a:rPr dirty="0" spc="-310"/>
              <a:t>z</a:t>
            </a:r>
            <a:r>
              <a:rPr dirty="0" spc="-240"/>
              <a:t>o</a:t>
            </a:r>
            <a:r>
              <a:rPr dirty="0" spc="-295"/>
              <a:t>r</a:t>
            </a:r>
            <a:r>
              <a:rPr dirty="0" spc="-775"/>
              <a:t> </a:t>
            </a:r>
            <a:r>
              <a:rPr dirty="0" spc="-240"/>
              <a:t>o</a:t>
            </a:r>
            <a:r>
              <a:rPr dirty="0" spc="-225"/>
              <a:t>l</a:t>
            </a:r>
            <a:r>
              <a:rPr dirty="0" spc="-130"/>
              <a:t>m</a:t>
            </a:r>
            <a:r>
              <a:rPr dirty="0" spc="-300"/>
              <a:t>a</a:t>
            </a:r>
            <a:r>
              <a:rPr dirty="0" spc="-315"/>
              <a:t>y</a:t>
            </a:r>
            <a:r>
              <a:rPr dirty="0" spc="-300"/>
              <a:t>a</a:t>
            </a:r>
            <a:r>
              <a:rPr dirty="0" spc="-600"/>
              <a:t>c</a:t>
            </a:r>
            <a:r>
              <a:rPr dirty="0" spc="-300"/>
              <a:t>a</a:t>
            </a:r>
            <a:r>
              <a:rPr dirty="0" spc="-170"/>
              <a:t>k</a:t>
            </a:r>
            <a:r>
              <a:rPr dirty="0" spc="-380"/>
              <a:t>t</a:t>
            </a:r>
            <a:r>
              <a:rPr dirty="0" spc="-195"/>
              <a:t>ı</a:t>
            </a:r>
            <a:r>
              <a:rPr dirty="0" spc="-295"/>
              <a:t>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322" y="1487366"/>
            <a:ext cx="50184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54">
                <a:solidFill>
                  <a:srgbClr val="181818"/>
                </a:solidFill>
                <a:latin typeface="Trebuchet MS"/>
                <a:cs typeface="Trebuchet MS"/>
              </a:rPr>
              <a:t>4</a:t>
            </a:r>
            <a:r>
              <a:rPr dirty="0" sz="7200" spc="-470">
                <a:solidFill>
                  <a:srgbClr val="181818"/>
                </a:solidFill>
                <a:latin typeface="Trebuchet MS"/>
                <a:cs typeface="Trebuchet MS"/>
              </a:rPr>
              <a:t>)</a:t>
            </a:r>
            <a:r>
              <a:rPr dirty="0" sz="7200" spc="-5">
                <a:solidFill>
                  <a:srgbClr val="181818"/>
                </a:solidFill>
                <a:latin typeface="Trebuchet MS"/>
                <a:cs typeface="Trebuchet MS"/>
              </a:rPr>
              <a:t>İ</a:t>
            </a:r>
            <a:r>
              <a:rPr dirty="0" sz="7200" spc="-210">
                <a:solidFill>
                  <a:srgbClr val="181818"/>
                </a:solidFill>
                <a:latin typeface="Trebuchet MS"/>
                <a:cs typeface="Trebuchet MS"/>
              </a:rPr>
              <a:t>ş</a:t>
            </a:r>
            <a:r>
              <a:rPr dirty="0" sz="7200" spc="-1019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7200" spc="-5">
                <a:solidFill>
                  <a:srgbClr val="181818"/>
                </a:solidFill>
                <a:latin typeface="Trebuchet MS"/>
                <a:cs typeface="Trebuchet MS"/>
              </a:rPr>
              <a:t>İ</a:t>
            </a:r>
            <a:r>
              <a:rPr dirty="0" sz="7200" spc="-20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dirty="0" sz="7200" spc="-240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dirty="0" sz="7200" spc="-40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7200" spc="-19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7200" spc="-300">
                <a:solidFill>
                  <a:srgbClr val="181818"/>
                </a:solidFill>
                <a:latin typeface="Trebuchet MS"/>
                <a:cs typeface="Trebuchet MS"/>
              </a:rPr>
              <a:t>l</a:t>
            </a:r>
            <a:r>
              <a:rPr dirty="0" sz="7200" spc="-405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7200" spc="-40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dirty="0" sz="7200" spc="-254">
                <a:solidFill>
                  <a:srgbClr val="181818"/>
                </a:solidFill>
                <a:latin typeface="Trebuchet MS"/>
                <a:cs typeface="Trebuchet MS"/>
              </a:rPr>
              <a:t>ı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5937885" marR="5080">
              <a:lnSpc>
                <a:spcPts val="6459"/>
              </a:lnSpc>
              <a:spcBef>
                <a:spcPts val="910"/>
              </a:spcBef>
            </a:pPr>
            <a:r>
              <a:rPr dirty="0" spc="-135"/>
              <a:t>P</a:t>
            </a:r>
            <a:r>
              <a:rPr dirty="0" spc="-340"/>
              <a:t>y</a:t>
            </a:r>
            <a:r>
              <a:rPr dirty="0" spc="-409"/>
              <a:t>t</a:t>
            </a:r>
            <a:r>
              <a:rPr dirty="0" spc="-120"/>
              <a:t>h</a:t>
            </a:r>
            <a:r>
              <a:rPr dirty="0" spc="-260"/>
              <a:t>o</a:t>
            </a:r>
            <a:r>
              <a:rPr dirty="0" spc="-140"/>
              <a:t>n</a:t>
            </a:r>
            <a:r>
              <a:rPr dirty="0" spc="-840"/>
              <a:t> </a:t>
            </a:r>
            <a:r>
              <a:rPr dirty="0" spc="-650"/>
              <a:t>ç</a:t>
            </a:r>
            <a:r>
              <a:rPr dirty="0" spc="-260"/>
              <a:t>o</a:t>
            </a:r>
            <a:r>
              <a:rPr dirty="0" spc="-180"/>
              <a:t>k</a:t>
            </a:r>
            <a:r>
              <a:rPr dirty="0" spc="-840"/>
              <a:t> </a:t>
            </a:r>
            <a:r>
              <a:rPr dirty="0" spc="-185"/>
              <a:t>k</a:t>
            </a:r>
            <a:r>
              <a:rPr dirty="0" spc="-325"/>
              <a:t>a</a:t>
            </a:r>
            <a:r>
              <a:rPr dirty="0" spc="-254"/>
              <a:t>p</a:t>
            </a:r>
            <a:r>
              <a:rPr dirty="0" spc="-170"/>
              <a:t>s</a:t>
            </a:r>
            <a:r>
              <a:rPr dirty="0" spc="-325"/>
              <a:t>a</a:t>
            </a:r>
            <a:r>
              <a:rPr dirty="0" spc="-145"/>
              <a:t>m</a:t>
            </a:r>
            <a:r>
              <a:rPr dirty="0" spc="-245"/>
              <a:t>l</a:t>
            </a:r>
            <a:r>
              <a:rPr dirty="0" spc="-204"/>
              <a:t>ı</a:t>
            </a:r>
            <a:r>
              <a:rPr dirty="0" spc="-840"/>
              <a:t> </a:t>
            </a:r>
            <a:r>
              <a:rPr dirty="0" spc="-225"/>
              <a:t>b</a:t>
            </a:r>
            <a:r>
              <a:rPr dirty="0" spc="-210"/>
              <a:t>i</a:t>
            </a:r>
            <a:r>
              <a:rPr dirty="0" spc="-320"/>
              <a:t>r</a:t>
            </a:r>
            <a:r>
              <a:rPr dirty="0" spc="-840"/>
              <a:t> </a:t>
            </a:r>
            <a:r>
              <a:rPr dirty="0" spc="-210"/>
              <a:t>d</a:t>
            </a:r>
            <a:r>
              <a:rPr dirty="0" spc="-210"/>
              <a:t>i</a:t>
            </a:r>
            <a:r>
              <a:rPr dirty="0" spc="-240"/>
              <a:t>l</a:t>
            </a:r>
            <a:r>
              <a:rPr dirty="0" spc="-840"/>
              <a:t> </a:t>
            </a:r>
            <a:r>
              <a:rPr dirty="0" spc="-260"/>
              <a:t>o</a:t>
            </a:r>
            <a:r>
              <a:rPr dirty="0" spc="-245"/>
              <a:t>l</a:t>
            </a:r>
            <a:r>
              <a:rPr dirty="0" spc="-145"/>
              <a:t>m</a:t>
            </a:r>
            <a:r>
              <a:rPr dirty="0" spc="-325"/>
              <a:t>a</a:t>
            </a:r>
            <a:r>
              <a:rPr dirty="0" spc="-170"/>
              <a:t>s</a:t>
            </a:r>
            <a:r>
              <a:rPr dirty="0" spc="-210"/>
              <a:t>ı  </a:t>
            </a:r>
            <a:r>
              <a:rPr dirty="0" spc="-170"/>
              <a:t>s</a:t>
            </a:r>
            <a:r>
              <a:rPr dirty="0" spc="-475"/>
              <a:t>e</a:t>
            </a:r>
            <a:r>
              <a:rPr dirty="0" spc="-225"/>
              <a:t>b</a:t>
            </a:r>
            <a:r>
              <a:rPr dirty="0" spc="-475"/>
              <a:t>e</a:t>
            </a:r>
            <a:r>
              <a:rPr dirty="0" spc="-225"/>
              <a:t>b</a:t>
            </a:r>
            <a:r>
              <a:rPr dirty="0" spc="-204"/>
              <a:t>i</a:t>
            </a:r>
            <a:r>
              <a:rPr dirty="0" spc="-840"/>
              <a:t> </a:t>
            </a:r>
            <a:r>
              <a:rPr dirty="0" spc="-210"/>
              <a:t>i</a:t>
            </a:r>
            <a:r>
              <a:rPr dirty="0" spc="-245"/>
              <a:t>l</a:t>
            </a:r>
            <a:r>
              <a:rPr dirty="0" spc="-470"/>
              <a:t>e</a:t>
            </a:r>
            <a:r>
              <a:rPr dirty="0" spc="-840"/>
              <a:t> </a:t>
            </a:r>
            <a:r>
              <a:rPr dirty="0" spc="-210"/>
              <a:t>i</a:t>
            </a:r>
            <a:r>
              <a:rPr dirty="0" spc="-165"/>
              <a:t>ş</a:t>
            </a:r>
            <a:r>
              <a:rPr dirty="0" spc="-840"/>
              <a:t> </a:t>
            </a:r>
            <a:r>
              <a:rPr dirty="0" spc="-210"/>
              <a:t>i</a:t>
            </a:r>
            <a:r>
              <a:rPr dirty="0" spc="-145"/>
              <a:t>m</a:t>
            </a:r>
            <a:r>
              <a:rPr dirty="0" spc="-185"/>
              <a:t>k</a:t>
            </a:r>
            <a:r>
              <a:rPr dirty="0" spc="-325"/>
              <a:t>a</a:t>
            </a:r>
            <a:r>
              <a:rPr dirty="0" spc="-145"/>
              <a:t>n</a:t>
            </a:r>
            <a:r>
              <a:rPr dirty="0" spc="-204"/>
              <a:t>ı</a:t>
            </a:r>
            <a:r>
              <a:rPr dirty="0" spc="-840"/>
              <a:t> </a:t>
            </a:r>
            <a:r>
              <a:rPr dirty="0" spc="-650"/>
              <a:t>ç</a:t>
            </a:r>
            <a:r>
              <a:rPr dirty="0" spc="-260"/>
              <a:t>o</a:t>
            </a:r>
            <a:r>
              <a:rPr dirty="0" spc="-180"/>
              <a:t>k</a:t>
            </a:r>
            <a:r>
              <a:rPr dirty="0" spc="-840"/>
              <a:t> </a:t>
            </a:r>
            <a:r>
              <a:rPr dirty="0" spc="-330"/>
              <a:t>f</a:t>
            </a:r>
            <a:r>
              <a:rPr dirty="0" spc="-325"/>
              <a:t>a</a:t>
            </a:r>
            <a:r>
              <a:rPr dirty="0" spc="-340"/>
              <a:t>z</a:t>
            </a:r>
            <a:r>
              <a:rPr dirty="0" spc="-245"/>
              <a:t>l</a:t>
            </a:r>
            <a:r>
              <a:rPr dirty="0" spc="-325"/>
              <a:t>a</a:t>
            </a:r>
            <a:r>
              <a:rPr dirty="0" spc="-210"/>
              <a:t>d</a:t>
            </a:r>
            <a:r>
              <a:rPr dirty="0" spc="-210"/>
              <a:t>ı</a:t>
            </a:r>
            <a:r>
              <a:rPr dirty="0" spc="-320"/>
              <a:t>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322" y="1487365"/>
            <a:ext cx="43827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345">
                <a:solidFill>
                  <a:srgbClr val="181818"/>
                </a:solidFill>
                <a:latin typeface="Trebuchet MS"/>
                <a:cs typeface="Trebuchet MS"/>
              </a:rPr>
              <a:t>5)Akademik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5937885" marR="5080">
              <a:lnSpc>
                <a:spcPts val="6459"/>
              </a:lnSpc>
              <a:spcBef>
                <a:spcPts val="910"/>
              </a:spcBef>
            </a:pPr>
            <a:r>
              <a:rPr dirty="0" spc="-135"/>
              <a:t>P</a:t>
            </a:r>
            <a:r>
              <a:rPr dirty="0" spc="-340"/>
              <a:t>y</a:t>
            </a:r>
            <a:r>
              <a:rPr dirty="0" spc="-409"/>
              <a:t>t</a:t>
            </a:r>
            <a:r>
              <a:rPr dirty="0" spc="-120"/>
              <a:t>h</a:t>
            </a:r>
            <a:r>
              <a:rPr dirty="0" spc="-260"/>
              <a:t>o</a:t>
            </a:r>
            <a:r>
              <a:rPr dirty="0" spc="-145"/>
              <a:t>n</a:t>
            </a:r>
            <a:r>
              <a:rPr dirty="0" spc="-180"/>
              <a:t>u</a:t>
            </a:r>
            <a:r>
              <a:rPr dirty="0" spc="-140"/>
              <a:t>n</a:t>
            </a:r>
            <a:r>
              <a:rPr dirty="0" spc="-840"/>
              <a:t> </a:t>
            </a:r>
            <a:r>
              <a:rPr dirty="0" spc="-210"/>
              <a:t>d</a:t>
            </a:r>
            <a:r>
              <a:rPr dirty="0" spc="-210"/>
              <a:t>i</a:t>
            </a:r>
            <a:r>
              <a:rPr dirty="0" spc="-55"/>
              <a:t>ğ</a:t>
            </a:r>
            <a:r>
              <a:rPr dirty="0" spc="-475"/>
              <a:t>e</a:t>
            </a:r>
            <a:r>
              <a:rPr dirty="0" spc="-320"/>
              <a:t>r</a:t>
            </a:r>
            <a:r>
              <a:rPr dirty="0" spc="-840"/>
              <a:t> </a:t>
            </a:r>
            <a:r>
              <a:rPr dirty="0" spc="-210"/>
              <a:t>d</a:t>
            </a:r>
            <a:r>
              <a:rPr dirty="0" spc="-210"/>
              <a:t>i</a:t>
            </a:r>
            <a:r>
              <a:rPr dirty="0" spc="-245"/>
              <a:t>ll</a:t>
            </a:r>
            <a:r>
              <a:rPr dirty="0" spc="-475"/>
              <a:t>e</a:t>
            </a:r>
            <a:r>
              <a:rPr dirty="0" spc="-325"/>
              <a:t>r</a:t>
            </a:r>
            <a:r>
              <a:rPr dirty="0" spc="-470"/>
              <a:t>e</a:t>
            </a:r>
            <a:r>
              <a:rPr dirty="0" spc="-840"/>
              <a:t> </a:t>
            </a:r>
            <a:r>
              <a:rPr dirty="0" spc="-185"/>
              <a:t>k</a:t>
            </a:r>
            <a:r>
              <a:rPr dirty="0" spc="-210"/>
              <a:t>ı</a:t>
            </a:r>
            <a:r>
              <a:rPr dirty="0" spc="-340"/>
              <a:t>y</a:t>
            </a:r>
            <a:r>
              <a:rPr dirty="0" spc="-325"/>
              <a:t>a</a:t>
            </a:r>
            <a:r>
              <a:rPr dirty="0" spc="-170"/>
              <a:t>s</a:t>
            </a:r>
            <a:r>
              <a:rPr dirty="0" spc="-245"/>
              <a:t>l</a:t>
            </a:r>
            <a:r>
              <a:rPr dirty="0" spc="-229"/>
              <a:t>a  </a:t>
            </a:r>
            <a:r>
              <a:rPr dirty="0" spc="-185"/>
              <a:t>k</a:t>
            </a:r>
            <a:r>
              <a:rPr dirty="0" spc="-325"/>
              <a:t>a</a:t>
            </a:r>
            <a:r>
              <a:rPr dirty="0" spc="-340"/>
              <a:t>y</a:t>
            </a:r>
            <a:r>
              <a:rPr dirty="0" spc="-145"/>
              <a:t>n</a:t>
            </a:r>
            <a:r>
              <a:rPr dirty="0" spc="-325"/>
              <a:t>a</a:t>
            </a:r>
            <a:r>
              <a:rPr dirty="0" spc="-185"/>
              <a:t>k</a:t>
            </a:r>
            <a:r>
              <a:rPr dirty="0" spc="-245"/>
              <a:t>l</a:t>
            </a:r>
            <a:r>
              <a:rPr dirty="0" spc="-325"/>
              <a:t>a</a:t>
            </a:r>
            <a:r>
              <a:rPr dirty="0" spc="-325"/>
              <a:t>r</a:t>
            </a:r>
            <a:r>
              <a:rPr dirty="0" spc="-204"/>
              <a:t>ı</a:t>
            </a:r>
            <a:r>
              <a:rPr dirty="0" spc="-840"/>
              <a:t> </a:t>
            </a:r>
            <a:r>
              <a:rPr dirty="0" spc="-650"/>
              <a:t>ç</a:t>
            </a:r>
            <a:r>
              <a:rPr dirty="0" spc="-260"/>
              <a:t>o</a:t>
            </a:r>
            <a:r>
              <a:rPr dirty="0" spc="-180"/>
              <a:t>k</a:t>
            </a:r>
            <a:r>
              <a:rPr dirty="0" spc="-840"/>
              <a:t> </a:t>
            </a:r>
            <a:r>
              <a:rPr dirty="0" spc="-330"/>
              <a:t>f</a:t>
            </a:r>
            <a:r>
              <a:rPr dirty="0" spc="-325"/>
              <a:t>a</a:t>
            </a:r>
            <a:r>
              <a:rPr dirty="0" spc="-340"/>
              <a:t>z</a:t>
            </a:r>
            <a:r>
              <a:rPr dirty="0" spc="-245"/>
              <a:t>l</a:t>
            </a:r>
            <a:r>
              <a:rPr dirty="0" spc="-325"/>
              <a:t>a</a:t>
            </a:r>
            <a:r>
              <a:rPr dirty="0" spc="-210"/>
              <a:t>d</a:t>
            </a:r>
            <a:r>
              <a:rPr dirty="0" spc="-210"/>
              <a:t>ı</a:t>
            </a:r>
            <a:r>
              <a:rPr dirty="0" spc="-325"/>
              <a:t>r</a:t>
            </a:r>
            <a:r>
              <a:rPr dirty="0" spc="-819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Ramazan</dc:creator>
  <cp:keywords>DAFV5BEV9YM,BAFEpm8yurI</cp:keywords>
  <dc:title>Kahverengi ve Turuncu Nötr Narin Organik Moda Pazarlaması Sunum</dc:title>
  <dcterms:created xsi:type="dcterms:W3CDTF">2022-12-26T21:01:41Z</dcterms:created>
  <dcterms:modified xsi:type="dcterms:W3CDTF">2022-12-26T21:01:41Z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2022-12-26T00:00:00Z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2022-12-26T00:00:00Z</vt:filetime>
  </property>
</Properties>
</file>