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35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3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70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29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82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24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4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6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8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2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9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3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81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3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2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3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CAB5-58C8-492D-BFD6-F306D9B93E92}" type="datetimeFigureOut">
              <a:rPr lang="tr-TR" smtClean="0"/>
              <a:t>10.07.2020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025FF4-1153-4BEE-A0DD-8EF475D6E6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68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31025" y="997527"/>
            <a:ext cx="11080865" cy="2537875"/>
          </a:xfrm>
        </p:spPr>
        <p:txBody>
          <a:bodyPr/>
          <a:lstStyle/>
          <a:p>
            <a:r>
              <a:rPr lang="tr-TR" dirty="0" smtClean="0"/>
              <a:t>YAZILIM MÜHENDİSLİĞİ </a:t>
            </a:r>
            <a:br>
              <a:rPr lang="tr-TR" dirty="0" smtClean="0"/>
            </a:br>
            <a:r>
              <a:rPr lang="tr-TR" dirty="0" smtClean="0"/>
              <a:t>	GÜNCEL </a:t>
            </a:r>
            <a:r>
              <a:rPr lang="tr-TR" dirty="0"/>
              <a:t>K</a:t>
            </a:r>
            <a:r>
              <a:rPr lang="tr-TR" dirty="0" smtClean="0"/>
              <a:t>ONULAR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Bütünleme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Raporu</a:t>
            </a:r>
          </a:p>
          <a:p>
            <a:pPr algn="r"/>
            <a:r>
              <a:rPr lang="tr-T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16541079- Ramazan Samet YÖNTÜRK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AŞAMA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4"/>
          </p:nvPr>
        </p:nvSpPr>
        <p:spPr>
          <a:xfrm>
            <a:off x="1097280" y="1947862"/>
            <a:ext cx="10058400" cy="2392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İzmir bölgesine ait veri setleri elde edildi.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Hava kalitesi </a:t>
            </a:r>
            <a:r>
              <a:rPr lang="tr-TR" dirty="0"/>
              <a:t>hesaplamak için No2, </a:t>
            </a:r>
            <a:r>
              <a:rPr lang="tr-TR" dirty="0" err="1" smtClean="0"/>
              <a:t>NoX</a:t>
            </a:r>
            <a:r>
              <a:rPr lang="tr-TR" dirty="0" smtClean="0"/>
              <a:t>, So2</a:t>
            </a:r>
            <a:r>
              <a:rPr lang="tr-TR" dirty="0"/>
              <a:t>, Pm10, Pm25, </a:t>
            </a:r>
            <a:r>
              <a:rPr lang="tr-TR" dirty="0" err="1" smtClean="0"/>
              <a:t>Co</a:t>
            </a:r>
            <a:r>
              <a:rPr lang="tr-TR" dirty="0"/>
              <a:t>, O3 </a:t>
            </a:r>
            <a:r>
              <a:rPr lang="tr-TR" dirty="0" smtClean="0"/>
              <a:t>değerleri seçildi.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Kasım 2019 – Mayıs 2020 tarihleri arası veriler indirildi.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6197"/>
            <a:ext cx="11353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AŞAMA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97280" y="1903462"/>
            <a:ext cx="10058400" cy="16433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Veri seti üzerinde çalışmalarda bulunuldu görselleştirmeler ve veri seti incelendi.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Eksik veriler tespit edilip silindi.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tr-T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ile yapıldı</a:t>
            </a:r>
          </a:p>
        </p:txBody>
      </p:sp>
    </p:spTree>
    <p:extLst>
      <p:ext uri="{BB962C8B-B14F-4D97-AF65-F5344CB8AC3E}">
        <p14:creationId xmlns:p14="http://schemas.microsoft.com/office/powerpoint/2010/main" val="38264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 AŞAMA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605400" y="2007101"/>
            <a:ext cx="776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Veri seti üzerinde kritik seviyeler hesaplandı alt üst değerler</a:t>
            </a:r>
            <a:br>
              <a:rPr lang="tr-TR" dirty="0" smtClean="0"/>
            </a:br>
            <a:r>
              <a:rPr lang="tr-TR" dirty="0" smtClean="0"/>
              <a:t>Hafta sonu ve hafta içi hava kalitesini etkileyen parametre değerleri gösterilmiştir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55" y="3013156"/>
            <a:ext cx="3368761" cy="27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 AŞAMA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9778538" cy="3378200"/>
          </a:xfrm>
        </p:spPr>
        <p:txBody>
          <a:bodyPr/>
          <a:lstStyle/>
          <a:p>
            <a:r>
              <a:rPr lang="tr-TR" dirty="0" smtClean="0"/>
              <a:t>Model oluşturuldu ve başarım oranları test edildi.</a:t>
            </a:r>
          </a:p>
          <a:p>
            <a:r>
              <a:rPr lang="tr-TR" dirty="0" smtClean="0"/>
              <a:t>Tahmin işlemi için veri seti oluşturuldu </a:t>
            </a:r>
          </a:p>
          <a:p>
            <a:r>
              <a:rPr lang="tr-TR" dirty="0" smtClean="0"/>
              <a:t>Hava kalite indeksine göre hafta içi ve hafta sonu olup olmadığı test edildi.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63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TAHMİN İŞLEMİ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221022" y="1846581"/>
            <a:ext cx="4937760" cy="736282"/>
          </a:xfrm>
        </p:spPr>
        <p:txBody>
          <a:bodyPr/>
          <a:lstStyle/>
          <a:p>
            <a:r>
              <a:rPr lang="tr-TR" dirty="0" smtClean="0"/>
              <a:t>Model Başarım ve Kayıp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685790"/>
            <a:ext cx="4343400" cy="3080269"/>
          </a:xfrm>
          <a:prstGeom prst="rect">
            <a:avLst/>
          </a:prstGeom>
        </p:spPr>
      </p:pic>
      <p:pic>
        <p:nvPicPr>
          <p:cNvPr id="10" name="İçerik Yer Tutucusu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660391"/>
            <a:ext cx="4338637" cy="31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041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121</Words>
  <Application>Microsoft Office PowerPoint</Application>
  <PresentationFormat>Geniş ekran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Tahoma</vt:lpstr>
      <vt:lpstr>Times New Roman</vt:lpstr>
      <vt:lpstr>Wingdings</vt:lpstr>
      <vt:lpstr>Wingdings 3</vt:lpstr>
      <vt:lpstr>Duman</vt:lpstr>
      <vt:lpstr>YAZILIM MÜHENDİSLİĞİ   GÜNCEL KONULAR</vt:lpstr>
      <vt:lpstr>1. AŞAMA</vt:lpstr>
      <vt:lpstr>2. AŞAMA</vt:lpstr>
      <vt:lpstr>3. AŞAMA</vt:lpstr>
      <vt:lpstr>4. AŞAMA</vt:lpstr>
      <vt:lpstr>TAHMİN İŞLEMİ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   GÜNCEL KONULAR</dc:title>
  <dc:creator>OnderSahin</dc:creator>
  <cp:lastModifiedBy>samet yöntürk</cp:lastModifiedBy>
  <cp:revision>21</cp:revision>
  <dcterms:created xsi:type="dcterms:W3CDTF">2020-06-26T19:48:25Z</dcterms:created>
  <dcterms:modified xsi:type="dcterms:W3CDTF">2020-07-10T13:33:07Z</dcterms:modified>
</cp:coreProperties>
</file>