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909502"/>
            <a:ext cx="2865756" cy="56470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IN" spc="45" dirty="0" err="1">
                <a:solidFill>
                  <a:srgbClr val="E7E6E6"/>
                </a:solidFill>
                <a:latin typeface="Microsoft Sans Serif"/>
                <a:cs typeface="Microsoft Sans Serif"/>
              </a:rPr>
              <a:t>Y</a:t>
            </a:r>
            <a:r>
              <a:rPr lang="en-IN" sz="1800" spc="45" dirty="0" err="1">
                <a:solidFill>
                  <a:srgbClr val="E7E6E6"/>
                </a:solidFill>
                <a:latin typeface="Microsoft Sans Serif"/>
                <a:cs typeface="Microsoft Sans Serif"/>
              </a:rPr>
              <a:t>alagala</a:t>
            </a:r>
            <a:r>
              <a:rPr lang="en-IN"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 Rambabu</a:t>
            </a: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IN"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214</a:t>
            </a:r>
            <a:r>
              <a:rPr lang="en-IN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71A05</a:t>
            </a:r>
            <a:r>
              <a:rPr lang="en-IN" b="1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B6</a:t>
            </a:r>
            <a:endParaRPr lang="en-IN" spc="45" dirty="0">
              <a:solidFill>
                <a:srgbClr val="E7E6E6"/>
              </a:solidFill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dirty="0">
                <a:solidFill>
                  <a:srgbClr val="1C7BDB"/>
                </a:solidFill>
              </a:rPr>
              <a:t>https://github.com/chuksoo/IBM-Data- </a:t>
            </a:r>
            <a:r>
              <a:rPr spc="5" dirty="0">
                <a:solidFill>
                  <a:srgbClr val="1C7BDB"/>
                </a:solidFill>
              </a:rPr>
              <a:t> </a:t>
            </a:r>
            <a:r>
              <a:rPr spc="-55" dirty="0">
                <a:solidFill>
                  <a:srgbClr val="1C7BDB"/>
                </a:solidFill>
              </a:rPr>
              <a:t>Science-Capstone- </a:t>
            </a:r>
            <a:r>
              <a:rPr spc="-50" dirty="0">
                <a:solidFill>
                  <a:srgbClr val="1C7BDB"/>
                </a:solidFill>
              </a:rPr>
              <a:t> </a:t>
            </a:r>
            <a:r>
              <a:rPr spc="-25" dirty="0">
                <a:solidFill>
                  <a:srgbClr val="1C7BDB"/>
                </a:solidFill>
              </a:rPr>
              <a:t>SpaceX/blob/main/Data%20Wrangling.ip </a:t>
            </a:r>
            <a:r>
              <a:rPr spc="-20" dirty="0">
                <a:solidFill>
                  <a:srgbClr val="1C7BDB"/>
                </a:solidFill>
              </a:rPr>
              <a:t> </a:t>
            </a:r>
            <a:r>
              <a:rPr spc="15" dirty="0">
                <a:solidFill>
                  <a:srgbClr val="1C7BDB"/>
                </a:solidFill>
              </a:rPr>
              <a:t>ynb.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1640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SpaceX/blob/main/EDA%20with%20D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ata%20Visualization.ipynb</a:t>
            </a:r>
            <a:endParaRPr sz="215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495425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573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Capstone-SpaceX/blob/main/EDA%20with%20SQL.ipynb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27533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55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Capstone-SpaceX/blob/main/app.py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37528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R="308610" algn="ctr">
              <a:lnSpc>
                <a:spcPct val="100000"/>
              </a:lnSpc>
              <a:spcBef>
                <a:spcPts val="50"/>
              </a:spcBef>
            </a:pP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Capstone-SpaceX/blob/main/Machine%20Learning%20Prediction.ipynb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552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2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ion%20API.ipynb.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0678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ion%20with%20Web%20Scraping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.ipynb.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1800</Words>
  <Application>Microsoft Office PowerPoint</Application>
  <PresentationFormat>Widescreen</PresentationFormat>
  <Paragraphs>191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polepalli udaykiran</cp:lastModifiedBy>
  <cp:revision>8</cp:revision>
  <dcterms:created xsi:type="dcterms:W3CDTF">2024-03-20T08:56:52Z</dcterms:created>
  <dcterms:modified xsi:type="dcterms:W3CDTF">2024-03-26T04:47:52Z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